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286" r:id="rId5"/>
    <p:sldId id="295" r:id="rId6"/>
    <p:sldId id="279" r:id="rId7"/>
    <p:sldId id="284" r:id="rId8"/>
    <p:sldId id="296" r:id="rId9"/>
    <p:sldId id="312" r:id="rId10"/>
    <p:sldId id="310" r:id="rId11"/>
    <p:sldId id="311" r:id="rId12"/>
    <p:sldId id="297" r:id="rId13"/>
    <p:sldId id="309" r:id="rId1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3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1B58EB-6C2C-3A48-99AB-A1D6D62F3999}" v="3" dt="2022-03-28T06:58:12.015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37"/>
    <p:restoredTop sz="94156"/>
  </p:normalViewPr>
  <p:slideViewPr>
    <p:cSldViewPr snapToGrid="0" snapToObjects="1">
      <p:cViewPr varScale="1">
        <p:scale>
          <a:sx n="68" d="100"/>
          <a:sy n="68" d="100"/>
        </p:scale>
        <p:origin x="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NER Elizabeth [Rossmoyne Senior High School]" userId="45570fc7-c0a4-4b7f-b0e7-682d9932c05c" providerId="ADAL" clId="{8C1B58EB-6C2C-3A48-99AB-A1D6D62F3999}"/>
    <pc:docChg chg="custSel delSld modSld">
      <pc:chgData name="RAYNER Elizabeth [Rossmoyne Senior High School]" userId="45570fc7-c0a4-4b7f-b0e7-682d9932c05c" providerId="ADAL" clId="{8C1B58EB-6C2C-3A48-99AB-A1D6D62F3999}" dt="2022-03-28T06:58:12.015" v="13" actId="1076"/>
      <pc:docMkLst>
        <pc:docMk/>
      </pc:docMkLst>
      <pc:sldChg chg="del">
        <pc:chgData name="RAYNER Elizabeth [Rossmoyne Senior High School]" userId="45570fc7-c0a4-4b7f-b0e7-682d9932c05c" providerId="ADAL" clId="{8C1B58EB-6C2C-3A48-99AB-A1D6D62F3999}" dt="2022-03-28T06:56:56.315" v="0" actId="2696"/>
        <pc:sldMkLst>
          <pc:docMk/>
          <pc:sldMk cId="3308165377" sldId="256"/>
        </pc:sldMkLst>
      </pc:sldChg>
      <pc:sldChg chg="del">
        <pc:chgData name="RAYNER Elizabeth [Rossmoyne Senior High School]" userId="45570fc7-c0a4-4b7f-b0e7-682d9932c05c" providerId="ADAL" clId="{8C1B58EB-6C2C-3A48-99AB-A1D6D62F3999}" dt="2022-03-28T06:56:56.776" v="1" actId="2696"/>
        <pc:sldMkLst>
          <pc:docMk/>
          <pc:sldMk cId="3849515713" sldId="258"/>
        </pc:sldMkLst>
      </pc:sldChg>
      <pc:sldChg chg="del">
        <pc:chgData name="RAYNER Elizabeth [Rossmoyne Senior High School]" userId="45570fc7-c0a4-4b7f-b0e7-682d9932c05c" providerId="ADAL" clId="{8C1B58EB-6C2C-3A48-99AB-A1D6D62F3999}" dt="2022-03-28T06:56:57.231" v="2" actId="2696"/>
        <pc:sldMkLst>
          <pc:docMk/>
          <pc:sldMk cId="4090984469" sldId="271"/>
        </pc:sldMkLst>
      </pc:sldChg>
      <pc:sldChg chg="del">
        <pc:chgData name="RAYNER Elizabeth [Rossmoyne Senior High School]" userId="45570fc7-c0a4-4b7f-b0e7-682d9932c05c" providerId="ADAL" clId="{8C1B58EB-6C2C-3A48-99AB-A1D6D62F3999}" dt="2022-03-28T06:56:57.864" v="3" actId="2696"/>
        <pc:sldMkLst>
          <pc:docMk/>
          <pc:sldMk cId="266532461" sldId="272"/>
        </pc:sldMkLst>
      </pc:sldChg>
      <pc:sldChg chg="del">
        <pc:chgData name="RAYNER Elizabeth [Rossmoyne Senior High School]" userId="45570fc7-c0a4-4b7f-b0e7-682d9932c05c" providerId="ADAL" clId="{8C1B58EB-6C2C-3A48-99AB-A1D6D62F3999}" dt="2022-03-28T06:56:58.354" v="4" actId="2696"/>
        <pc:sldMkLst>
          <pc:docMk/>
          <pc:sldMk cId="3335317774" sldId="276"/>
        </pc:sldMkLst>
      </pc:sldChg>
      <pc:sldChg chg="del">
        <pc:chgData name="RAYNER Elizabeth [Rossmoyne Senior High School]" userId="45570fc7-c0a4-4b7f-b0e7-682d9932c05c" providerId="ADAL" clId="{8C1B58EB-6C2C-3A48-99AB-A1D6D62F3999}" dt="2022-03-28T06:56:59.010" v="5" actId="2696"/>
        <pc:sldMkLst>
          <pc:docMk/>
          <pc:sldMk cId="3548035943" sldId="277"/>
        </pc:sldMkLst>
      </pc:sldChg>
      <pc:sldChg chg="delSp modSp mod">
        <pc:chgData name="RAYNER Elizabeth [Rossmoyne Senior High School]" userId="45570fc7-c0a4-4b7f-b0e7-682d9932c05c" providerId="ADAL" clId="{8C1B58EB-6C2C-3A48-99AB-A1D6D62F3999}" dt="2022-03-28T06:58:12.015" v="13" actId="1076"/>
        <pc:sldMkLst>
          <pc:docMk/>
          <pc:sldMk cId="1464702716" sldId="284"/>
        </pc:sldMkLst>
        <pc:spChg chg="del">
          <ac:chgData name="RAYNER Elizabeth [Rossmoyne Senior High School]" userId="45570fc7-c0a4-4b7f-b0e7-682d9932c05c" providerId="ADAL" clId="{8C1B58EB-6C2C-3A48-99AB-A1D6D62F3999}" dt="2022-03-28T06:57:46.592" v="7" actId="478"/>
          <ac:spMkLst>
            <pc:docMk/>
            <pc:sldMk cId="1464702716" sldId="284"/>
            <ac:spMk id="13" creationId="{AEA2C434-3A0F-8942-A3CA-4C4EA1496504}"/>
          </ac:spMkLst>
        </pc:spChg>
        <pc:spChg chg="mod">
          <ac:chgData name="RAYNER Elizabeth [Rossmoyne Senior High School]" userId="45570fc7-c0a4-4b7f-b0e7-682d9932c05c" providerId="ADAL" clId="{8C1B58EB-6C2C-3A48-99AB-A1D6D62F3999}" dt="2022-03-28T06:58:02.528" v="11" actId="20577"/>
          <ac:spMkLst>
            <pc:docMk/>
            <pc:sldMk cId="1464702716" sldId="284"/>
            <ac:spMk id="15" creationId="{C2D09AD4-E982-004C-A7E2-5F0BC475811D}"/>
          </ac:spMkLst>
        </pc:spChg>
        <pc:graphicFrameChg chg="mod">
          <ac:chgData name="RAYNER Elizabeth [Rossmoyne Senior High School]" userId="45570fc7-c0a4-4b7f-b0e7-682d9932c05c" providerId="ADAL" clId="{8C1B58EB-6C2C-3A48-99AB-A1D6D62F3999}" dt="2022-03-28T06:58:12.015" v="13" actId="1076"/>
          <ac:graphicFrameMkLst>
            <pc:docMk/>
            <pc:sldMk cId="1464702716" sldId="284"/>
            <ac:graphicFrameMk id="16" creationId="{09271BF3-8998-844D-B41C-04CC2529DD54}"/>
          </ac:graphicFrameMkLst>
        </pc:graphicFrameChg>
        <pc:cxnChg chg="del">
          <ac:chgData name="RAYNER Elizabeth [Rossmoyne Senior High School]" userId="45570fc7-c0a4-4b7f-b0e7-682d9932c05c" providerId="ADAL" clId="{8C1B58EB-6C2C-3A48-99AB-A1D6D62F3999}" dt="2022-03-28T06:57:48.901" v="8" actId="478"/>
          <ac:cxnSpMkLst>
            <pc:docMk/>
            <pc:sldMk cId="1464702716" sldId="284"/>
            <ac:cxnSpMk id="40" creationId="{C9E5E37B-F8D7-F744-80D8-5561C997C054}"/>
          </ac:cxnSpMkLst>
        </pc:cxnChg>
      </pc:sldChg>
      <pc:sldChg chg="del">
        <pc:chgData name="RAYNER Elizabeth [Rossmoyne Senior High School]" userId="45570fc7-c0a4-4b7f-b0e7-682d9932c05c" providerId="ADAL" clId="{8C1B58EB-6C2C-3A48-99AB-A1D6D62F3999}" dt="2022-03-28T06:57:00.388" v="6" actId="2696"/>
        <pc:sldMkLst>
          <pc:docMk/>
          <pc:sldMk cId="107713440" sldId="28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E1B1A-C226-1449-AADF-FAAAE7B898D2}" type="doc">
      <dgm:prSet loTypeId="urn:microsoft.com/office/officeart/2005/8/layout/hierarchy1" loCatId="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4EDE07A3-4724-2D4F-A42A-45AAEB791CAA}">
      <dgm:prSet phldrT="[Text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GB" dirty="0"/>
            <a:t>Evolution</a:t>
          </a:r>
        </a:p>
      </dgm:t>
    </dgm:pt>
    <dgm:pt modelId="{297F9E25-F703-534E-98D3-B1318D2E6579}" type="parTrans" cxnId="{495AEAB3-DA79-8945-88C3-D2715C96D278}">
      <dgm:prSet/>
      <dgm:spPr/>
      <dgm:t>
        <a:bodyPr/>
        <a:lstStyle/>
        <a:p>
          <a:endParaRPr lang="en-GB"/>
        </a:p>
      </dgm:t>
    </dgm:pt>
    <dgm:pt modelId="{9A3B075D-AFB7-C249-AA1D-21064F76405C}" type="sibTrans" cxnId="{495AEAB3-DA79-8945-88C3-D2715C96D278}">
      <dgm:prSet/>
      <dgm:spPr/>
      <dgm:t>
        <a:bodyPr/>
        <a:lstStyle/>
        <a:p>
          <a:endParaRPr lang="en-GB"/>
        </a:p>
      </dgm:t>
    </dgm:pt>
    <dgm:pt modelId="{589357D4-52A5-B84D-9F46-A3483FC28AD9}" type="asst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GB" dirty="0"/>
            <a:t>Mutation</a:t>
          </a:r>
        </a:p>
      </dgm:t>
    </dgm:pt>
    <dgm:pt modelId="{8A2F8876-0942-9245-B8A7-954D14DBD695}" type="parTrans" cxnId="{7D3ACA66-1A1B-2C44-8D4D-6AB2F62F5CBA}">
      <dgm:prSet/>
      <dgm:spPr/>
      <dgm:t>
        <a:bodyPr/>
        <a:lstStyle/>
        <a:p>
          <a:endParaRPr lang="en-GB"/>
        </a:p>
      </dgm:t>
    </dgm:pt>
    <dgm:pt modelId="{65AE48EC-C1E3-6645-91BD-49D801C5AC2A}" type="sibTrans" cxnId="{7D3ACA66-1A1B-2C44-8D4D-6AB2F62F5CBA}">
      <dgm:prSet/>
      <dgm:spPr/>
      <dgm:t>
        <a:bodyPr/>
        <a:lstStyle/>
        <a:p>
          <a:endParaRPr lang="en-GB"/>
        </a:p>
      </dgm:t>
    </dgm:pt>
    <dgm:pt modelId="{49614CC5-B3CD-0742-925B-500382429D6E}" type="asst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en-GB" dirty="0"/>
            <a:t>Non-random changes to allele frequency of population </a:t>
          </a:r>
        </a:p>
      </dgm:t>
    </dgm:pt>
    <dgm:pt modelId="{0B87857E-8606-3F44-B51E-C3ADA5A82705}" type="parTrans" cxnId="{9C9BB6CC-8630-CF4E-92F1-F45CEF157AB2}">
      <dgm:prSet/>
      <dgm:spPr/>
      <dgm:t>
        <a:bodyPr/>
        <a:lstStyle/>
        <a:p>
          <a:endParaRPr lang="en-GB"/>
        </a:p>
      </dgm:t>
    </dgm:pt>
    <dgm:pt modelId="{A25D87E1-0EFD-9A4F-B866-8BA38E8E4A1F}" type="sibTrans" cxnId="{9C9BB6CC-8630-CF4E-92F1-F45CEF157AB2}">
      <dgm:prSet/>
      <dgm:spPr/>
      <dgm:t>
        <a:bodyPr/>
        <a:lstStyle/>
        <a:p>
          <a:endParaRPr lang="en-GB"/>
        </a:p>
      </dgm:t>
    </dgm:pt>
    <dgm:pt modelId="{4643C944-165C-A04E-88CB-6D5BAF4146ED}" type="asst">
      <dgm:prSet phldrT="[Text]"/>
      <dgm:spPr/>
      <dgm:t>
        <a:bodyPr/>
        <a:lstStyle/>
        <a:p>
          <a:r>
            <a:rPr lang="en-GB" dirty="0"/>
            <a:t>Random changes to allele frequency of population</a:t>
          </a:r>
        </a:p>
      </dgm:t>
    </dgm:pt>
    <dgm:pt modelId="{3D60878B-DD94-CD42-9B38-400B04138D88}" type="parTrans" cxnId="{DAED2724-7B88-0F41-A866-21A6E6699069}">
      <dgm:prSet/>
      <dgm:spPr/>
      <dgm:t>
        <a:bodyPr/>
        <a:lstStyle/>
        <a:p>
          <a:endParaRPr lang="en-GB"/>
        </a:p>
      </dgm:t>
    </dgm:pt>
    <dgm:pt modelId="{3FAB4AD7-FF47-0B48-9804-B253E8298F23}" type="sibTrans" cxnId="{DAED2724-7B88-0F41-A866-21A6E6699069}">
      <dgm:prSet/>
      <dgm:spPr/>
      <dgm:t>
        <a:bodyPr/>
        <a:lstStyle/>
        <a:p>
          <a:endParaRPr lang="en-GB"/>
        </a:p>
      </dgm:t>
    </dgm:pt>
    <dgm:pt modelId="{53F572CB-8CDB-9744-BEC3-5B6B815A77CE}" type="asst">
      <dgm:prSet phldrT="[Text]"/>
      <dgm:spPr/>
      <dgm:t>
        <a:bodyPr/>
        <a:lstStyle/>
        <a:p>
          <a:r>
            <a:rPr lang="en-GB" dirty="0"/>
            <a:t>Variation in Gene Pool</a:t>
          </a:r>
        </a:p>
      </dgm:t>
    </dgm:pt>
    <dgm:pt modelId="{B82FACA0-0B9F-7E4D-8A62-5A67E32D199E}" type="parTrans" cxnId="{6D39DE93-577A-E546-80B2-9E8FDFD6C7C6}">
      <dgm:prSet/>
      <dgm:spPr/>
      <dgm:t>
        <a:bodyPr/>
        <a:lstStyle/>
        <a:p>
          <a:endParaRPr lang="en-GB"/>
        </a:p>
      </dgm:t>
    </dgm:pt>
    <dgm:pt modelId="{3CFF64FF-1CC6-E74F-BAE1-9ACFE8211ECF}" type="sibTrans" cxnId="{6D39DE93-577A-E546-80B2-9E8FDFD6C7C6}">
      <dgm:prSet/>
      <dgm:spPr/>
      <dgm:t>
        <a:bodyPr/>
        <a:lstStyle/>
        <a:p>
          <a:endParaRPr lang="en-GB"/>
        </a:p>
      </dgm:t>
    </dgm:pt>
    <dgm:pt modelId="{849A7A57-34ED-7344-9EA1-EDCC4BAFDB56}" type="asst">
      <dgm:prSet phldrT="[Text]"/>
      <dgm:spPr/>
      <dgm:t>
        <a:bodyPr/>
        <a:lstStyle/>
        <a:p>
          <a:r>
            <a:rPr lang="en-GB" dirty="0"/>
            <a:t>Variation in Populations</a:t>
          </a:r>
        </a:p>
      </dgm:t>
    </dgm:pt>
    <dgm:pt modelId="{FE99E628-745C-0F4E-B51D-988B534163D3}" type="parTrans" cxnId="{A85E6F1F-008F-8E44-83CC-8F6287BAFC3C}">
      <dgm:prSet/>
      <dgm:spPr/>
      <dgm:t>
        <a:bodyPr/>
        <a:lstStyle/>
        <a:p>
          <a:endParaRPr lang="en-GB"/>
        </a:p>
      </dgm:t>
    </dgm:pt>
    <dgm:pt modelId="{C1D3EC8E-9F1A-E34E-9DA8-66049ABD7DF8}" type="sibTrans" cxnId="{A85E6F1F-008F-8E44-83CC-8F6287BAFC3C}">
      <dgm:prSet/>
      <dgm:spPr/>
      <dgm:t>
        <a:bodyPr/>
        <a:lstStyle/>
        <a:p>
          <a:endParaRPr lang="en-GB"/>
        </a:p>
      </dgm:t>
    </dgm:pt>
    <dgm:pt modelId="{938E6F6D-FB94-9143-8811-1151297C1956}" type="asst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GB" dirty="0"/>
            <a:t>Natural Selection</a:t>
          </a:r>
        </a:p>
      </dgm:t>
    </dgm:pt>
    <dgm:pt modelId="{1EB58FE5-D3D5-2645-B3B9-D026C808C7D1}" type="parTrans" cxnId="{69D6A4DB-B7EE-DB49-A38D-BC074E5F4F4A}">
      <dgm:prSet/>
      <dgm:spPr/>
      <dgm:t>
        <a:bodyPr/>
        <a:lstStyle/>
        <a:p>
          <a:endParaRPr lang="en-GB"/>
        </a:p>
      </dgm:t>
    </dgm:pt>
    <dgm:pt modelId="{0ABD2F70-7897-F443-8B22-97C41344D726}" type="sibTrans" cxnId="{69D6A4DB-B7EE-DB49-A38D-BC074E5F4F4A}">
      <dgm:prSet/>
      <dgm:spPr/>
      <dgm:t>
        <a:bodyPr/>
        <a:lstStyle/>
        <a:p>
          <a:endParaRPr lang="en-GB"/>
        </a:p>
      </dgm:t>
    </dgm:pt>
    <dgm:pt modelId="{2A3399BB-36D5-804F-A1C8-01613F9CD5F0}" type="asst">
      <dgm:prSet phldrT="[Text]"/>
      <dgm:spPr/>
      <dgm:t>
        <a:bodyPr/>
        <a:lstStyle/>
        <a:p>
          <a:r>
            <a:rPr lang="en-GB" dirty="0"/>
            <a:t>Sexual Selection</a:t>
          </a:r>
        </a:p>
      </dgm:t>
    </dgm:pt>
    <dgm:pt modelId="{E38A69F9-82FE-9B45-A99E-E97876FFB651}" type="parTrans" cxnId="{9EEA44C8-E495-3843-ADC3-0F0E603EE569}">
      <dgm:prSet/>
      <dgm:spPr/>
      <dgm:t>
        <a:bodyPr/>
        <a:lstStyle/>
        <a:p>
          <a:endParaRPr lang="en-GB"/>
        </a:p>
      </dgm:t>
    </dgm:pt>
    <dgm:pt modelId="{37FCEFAE-AC73-9446-85A9-69890F74B245}" type="sibTrans" cxnId="{9EEA44C8-E495-3843-ADC3-0F0E603EE569}">
      <dgm:prSet/>
      <dgm:spPr/>
      <dgm:t>
        <a:bodyPr/>
        <a:lstStyle/>
        <a:p>
          <a:endParaRPr lang="en-GB"/>
        </a:p>
      </dgm:t>
    </dgm:pt>
    <dgm:pt modelId="{C6D63560-24EF-1443-9F91-7A6E74BDCEC1}" type="asst">
      <dgm:prSet phldrT="[Text]"/>
      <dgm:spPr/>
      <dgm:t>
        <a:bodyPr/>
        <a:lstStyle/>
        <a:p>
          <a:r>
            <a:rPr lang="en-GB" dirty="0"/>
            <a:t>Artificial Selection (Selective breeding)</a:t>
          </a:r>
        </a:p>
      </dgm:t>
    </dgm:pt>
    <dgm:pt modelId="{4A3256EC-2D3D-A744-BF84-ADB7D5BFB57E}" type="parTrans" cxnId="{9F0A55B9-2119-6541-90DE-6D0C0C3181CD}">
      <dgm:prSet/>
      <dgm:spPr/>
      <dgm:t>
        <a:bodyPr/>
        <a:lstStyle/>
        <a:p>
          <a:endParaRPr lang="en-GB"/>
        </a:p>
      </dgm:t>
    </dgm:pt>
    <dgm:pt modelId="{29EC75AB-8863-4645-A7EC-77A43A41FFA2}" type="sibTrans" cxnId="{9F0A55B9-2119-6541-90DE-6D0C0C3181CD}">
      <dgm:prSet/>
      <dgm:spPr/>
      <dgm:t>
        <a:bodyPr/>
        <a:lstStyle/>
        <a:p>
          <a:endParaRPr lang="en-GB"/>
        </a:p>
      </dgm:t>
    </dgm:pt>
    <dgm:pt modelId="{F509661A-0EFF-0742-B89D-A05D32D6C590}" type="asst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GB" dirty="0"/>
            <a:t>Genetic Drift</a:t>
          </a:r>
        </a:p>
      </dgm:t>
    </dgm:pt>
    <dgm:pt modelId="{2DFEA888-71E8-7A44-92C0-77C9B544F43D}" type="parTrans" cxnId="{C3469491-7EAA-744D-9D1E-FA0E60B8C69D}">
      <dgm:prSet/>
      <dgm:spPr/>
      <dgm:t>
        <a:bodyPr/>
        <a:lstStyle/>
        <a:p>
          <a:endParaRPr lang="en-GB"/>
        </a:p>
      </dgm:t>
    </dgm:pt>
    <dgm:pt modelId="{F34487CC-1F5E-BC46-9F4B-BDB60A3DB0A4}" type="sibTrans" cxnId="{C3469491-7EAA-744D-9D1E-FA0E60B8C69D}">
      <dgm:prSet/>
      <dgm:spPr/>
      <dgm:t>
        <a:bodyPr/>
        <a:lstStyle/>
        <a:p>
          <a:endParaRPr lang="en-GB"/>
        </a:p>
      </dgm:t>
    </dgm:pt>
    <dgm:pt modelId="{8343F075-173B-4B4D-B998-49A65D7CC443}" type="asst">
      <dgm:prSet phldrT="[Text]"/>
      <dgm:spPr/>
      <dgm:t>
        <a:bodyPr/>
        <a:lstStyle/>
        <a:p>
          <a:r>
            <a:rPr lang="en-GB" dirty="0"/>
            <a:t>Bottleneck Effect</a:t>
          </a:r>
        </a:p>
      </dgm:t>
    </dgm:pt>
    <dgm:pt modelId="{7727314C-7CEE-404C-818E-EA3BAED16CCB}" type="parTrans" cxnId="{3B769D39-44D2-2840-BDE3-3B0533C62109}">
      <dgm:prSet/>
      <dgm:spPr/>
      <dgm:t>
        <a:bodyPr/>
        <a:lstStyle/>
        <a:p>
          <a:endParaRPr lang="en-GB"/>
        </a:p>
      </dgm:t>
    </dgm:pt>
    <dgm:pt modelId="{9614D0D1-D327-144F-921A-5AE0B676F3B2}" type="sibTrans" cxnId="{3B769D39-44D2-2840-BDE3-3B0533C62109}">
      <dgm:prSet/>
      <dgm:spPr/>
      <dgm:t>
        <a:bodyPr/>
        <a:lstStyle/>
        <a:p>
          <a:endParaRPr lang="en-GB"/>
        </a:p>
      </dgm:t>
    </dgm:pt>
    <dgm:pt modelId="{FE728D59-931F-8A42-A1BB-1687CEE759FA}" type="asst">
      <dgm:prSet phldrT="[Text]"/>
      <dgm:spPr/>
      <dgm:t>
        <a:bodyPr/>
        <a:lstStyle/>
        <a:p>
          <a:r>
            <a:rPr lang="en-GB" dirty="0"/>
            <a:t>Founder Effect</a:t>
          </a:r>
        </a:p>
      </dgm:t>
    </dgm:pt>
    <dgm:pt modelId="{D698CF55-58C6-6A45-AB64-EC7FE34E9580}" type="parTrans" cxnId="{FFF12536-C212-5E46-87E1-3014B46826FF}">
      <dgm:prSet/>
      <dgm:spPr/>
      <dgm:t>
        <a:bodyPr/>
        <a:lstStyle/>
        <a:p>
          <a:endParaRPr lang="en-GB"/>
        </a:p>
      </dgm:t>
    </dgm:pt>
    <dgm:pt modelId="{9F066BAE-2A49-A04C-86B2-373DA6D77242}" type="sibTrans" cxnId="{FFF12536-C212-5E46-87E1-3014B46826FF}">
      <dgm:prSet/>
      <dgm:spPr/>
      <dgm:t>
        <a:bodyPr/>
        <a:lstStyle/>
        <a:p>
          <a:endParaRPr lang="en-GB"/>
        </a:p>
      </dgm:t>
    </dgm:pt>
    <dgm:pt modelId="{D42B5122-5197-9247-AB8D-5538CB1A9973}" type="asst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GB" dirty="0"/>
            <a:t>Mechanisms of Evolution</a:t>
          </a:r>
        </a:p>
      </dgm:t>
    </dgm:pt>
    <dgm:pt modelId="{D7846FEA-E867-6B43-892F-164B8C386419}" type="sibTrans" cxnId="{546049B8-CB56-5147-98EC-2BFCFDBF576E}">
      <dgm:prSet/>
      <dgm:spPr/>
      <dgm:t>
        <a:bodyPr/>
        <a:lstStyle/>
        <a:p>
          <a:endParaRPr lang="en-GB"/>
        </a:p>
      </dgm:t>
    </dgm:pt>
    <dgm:pt modelId="{D590E675-055F-EA43-8336-07A1717727B7}" type="parTrans" cxnId="{546049B8-CB56-5147-98EC-2BFCFDBF576E}">
      <dgm:prSet/>
      <dgm:spPr/>
      <dgm:t>
        <a:bodyPr/>
        <a:lstStyle/>
        <a:p>
          <a:endParaRPr lang="en-GB"/>
        </a:p>
      </dgm:t>
    </dgm:pt>
    <dgm:pt modelId="{88E981AD-521F-444F-BE83-28F2F86DA8B6}">
      <dgm:prSet phldrT="[Text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GB" dirty="0"/>
            <a:t>Microevolution</a:t>
          </a:r>
        </a:p>
      </dgm:t>
    </dgm:pt>
    <dgm:pt modelId="{E715CDA4-16B7-2A48-B4A2-F2455DD9DA06}" type="parTrans" cxnId="{6A83446D-7C3C-A641-ACAA-19777E324E59}">
      <dgm:prSet/>
      <dgm:spPr/>
      <dgm:t>
        <a:bodyPr/>
        <a:lstStyle/>
        <a:p>
          <a:endParaRPr lang="en-GB"/>
        </a:p>
      </dgm:t>
    </dgm:pt>
    <dgm:pt modelId="{ECDBC0CD-3B86-6745-8A5A-0C8B64591825}" type="sibTrans" cxnId="{6A83446D-7C3C-A641-ACAA-19777E324E59}">
      <dgm:prSet/>
      <dgm:spPr/>
      <dgm:t>
        <a:bodyPr/>
        <a:lstStyle/>
        <a:p>
          <a:endParaRPr lang="en-GB"/>
        </a:p>
      </dgm:t>
    </dgm:pt>
    <dgm:pt modelId="{8A3314F6-0715-D64B-85DA-81D96C402D37}" type="asst">
      <dgm:prSet phldrT="[Text]"/>
      <dgm:spPr>
        <a:solidFill>
          <a:srgbClr val="92D050">
            <a:alpha val="90000"/>
          </a:srgbClr>
        </a:solidFill>
        <a:ln>
          <a:solidFill>
            <a:srgbClr val="92D050"/>
          </a:solidFill>
        </a:ln>
      </dgm:spPr>
      <dgm:t>
        <a:bodyPr/>
        <a:lstStyle/>
        <a:p>
          <a:r>
            <a:rPr lang="en-GB" dirty="0"/>
            <a:t>Gene Flow </a:t>
          </a:r>
        </a:p>
      </dgm:t>
    </dgm:pt>
    <dgm:pt modelId="{36D96EB2-BBD0-2B47-93DF-71053210DB35}" type="parTrans" cxnId="{215CF390-0B7B-5B45-AB9E-A193A9AFB463}">
      <dgm:prSet/>
      <dgm:spPr/>
      <dgm:t>
        <a:bodyPr/>
        <a:lstStyle/>
        <a:p>
          <a:endParaRPr lang="en-GB"/>
        </a:p>
      </dgm:t>
    </dgm:pt>
    <dgm:pt modelId="{F81CAACA-17AB-3041-B2A2-157BBA79505C}" type="sibTrans" cxnId="{215CF390-0B7B-5B45-AB9E-A193A9AFB463}">
      <dgm:prSet/>
      <dgm:spPr/>
      <dgm:t>
        <a:bodyPr/>
        <a:lstStyle/>
        <a:p>
          <a:endParaRPr lang="en-GB"/>
        </a:p>
      </dgm:t>
    </dgm:pt>
    <dgm:pt modelId="{06A2A6DE-7FEF-8B44-96EE-376FF1844F8D}" type="pres">
      <dgm:prSet presAssocID="{676E1B1A-C226-1449-AADF-FAAAE7B898D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7E21FE4-90DA-FE4B-B386-259D6770F8BD}" type="pres">
      <dgm:prSet presAssocID="{4EDE07A3-4724-2D4F-A42A-45AAEB791CAA}" presName="hierRoot1" presStyleCnt="0"/>
      <dgm:spPr/>
    </dgm:pt>
    <dgm:pt modelId="{D310098C-E5AF-9B40-ACE3-CD8A4E32161A}" type="pres">
      <dgm:prSet presAssocID="{4EDE07A3-4724-2D4F-A42A-45AAEB791CAA}" presName="composite" presStyleCnt="0"/>
      <dgm:spPr/>
    </dgm:pt>
    <dgm:pt modelId="{9AE2A786-9F82-A24B-94FB-E591E08766A1}" type="pres">
      <dgm:prSet presAssocID="{4EDE07A3-4724-2D4F-A42A-45AAEB791CAA}" presName="background" presStyleLbl="node0" presStyleIdx="0" presStyleCnt="1"/>
      <dgm:spPr/>
    </dgm:pt>
    <dgm:pt modelId="{AA582E3D-3CD6-5A41-A063-FCED79B67936}" type="pres">
      <dgm:prSet presAssocID="{4EDE07A3-4724-2D4F-A42A-45AAEB791CA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9A97FC-EEB1-CF45-8700-8820575B50D9}" type="pres">
      <dgm:prSet presAssocID="{4EDE07A3-4724-2D4F-A42A-45AAEB791CAA}" presName="hierChild2" presStyleCnt="0"/>
      <dgm:spPr/>
    </dgm:pt>
    <dgm:pt modelId="{781B228B-BAA3-7C45-84ED-094AE46EF8EE}" type="pres">
      <dgm:prSet presAssocID="{E715CDA4-16B7-2A48-B4A2-F2455DD9DA06}" presName="Name10" presStyleLbl="parChTrans1D2" presStyleIdx="0" presStyleCnt="1"/>
      <dgm:spPr/>
      <dgm:t>
        <a:bodyPr/>
        <a:lstStyle/>
        <a:p>
          <a:endParaRPr lang="en-US"/>
        </a:p>
      </dgm:t>
    </dgm:pt>
    <dgm:pt modelId="{DD425221-3A26-0848-B82A-D6098C0DCDD0}" type="pres">
      <dgm:prSet presAssocID="{88E981AD-521F-444F-BE83-28F2F86DA8B6}" presName="hierRoot2" presStyleCnt="0"/>
      <dgm:spPr/>
    </dgm:pt>
    <dgm:pt modelId="{C0596F7B-027E-DC42-AA43-A647CF0FB435}" type="pres">
      <dgm:prSet presAssocID="{88E981AD-521F-444F-BE83-28F2F86DA8B6}" presName="composite2" presStyleCnt="0"/>
      <dgm:spPr/>
    </dgm:pt>
    <dgm:pt modelId="{D848F7C6-C45D-5446-ADD0-0FDFD769AF40}" type="pres">
      <dgm:prSet presAssocID="{88E981AD-521F-444F-BE83-28F2F86DA8B6}" presName="background2" presStyleLbl="node2" presStyleIdx="0" presStyleCnt="1"/>
      <dgm:spPr/>
    </dgm:pt>
    <dgm:pt modelId="{14A7BFD5-800B-F14A-88F3-BA596F009C2A}" type="pres">
      <dgm:prSet presAssocID="{88E981AD-521F-444F-BE83-28F2F86DA8B6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69F77C-8E6A-2141-92F5-829BC9E26607}" type="pres">
      <dgm:prSet presAssocID="{88E981AD-521F-444F-BE83-28F2F86DA8B6}" presName="hierChild3" presStyleCnt="0"/>
      <dgm:spPr/>
    </dgm:pt>
    <dgm:pt modelId="{B0E827AF-DFF5-734C-A651-233B539933AD}" type="pres">
      <dgm:prSet presAssocID="{D590E675-055F-EA43-8336-07A1717727B7}" presName="Name17" presStyleLbl="parChTrans1D3" presStyleIdx="0" presStyleCnt="1"/>
      <dgm:spPr/>
      <dgm:t>
        <a:bodyPr/>
        <a:lstStyle/>
        <a:p>
          <a:endParaRPr lang="en-US"/>
        </a:p>
      </dgm:t>
    </dgm:pt>
    <dgm:pt modelId="{F3A6F564-3EC6-8A48-98AE-688BA691B681}" type="pres">
      <dgm:prSet presAssocID="{D42B5122-5197-9247-AB8D-5538CB1A9973}" presName="hierRoot3" presStyleCnt="0"/>
      <dgm:spPr/>
    </dgm:pt>
    <dgm:pt modelId="{67CF8B11-7DBF-FA4C-937E-69CF28D07A8C}" type="pres">
      <dgm:prSet presAssocID="{D42B5122-5197-9247-AB8D-5538CB1A9973}" presName="composite3" presStyleCnt="0"/>
      <dgm:spPr/>
    </dgm:pt>
    <dgm:pt modelId="{344A7E88-AB56-2A4B-94AF-4165E9D4872A}" type="pres">
      <dgm:prSet presAssocID="{D42B5122-5197-9247-AB8D-5538CB1A9973}" presName="background3" presStyleLbl="asst2" presStyleIdx="0" presStyleCnt="13"/>
      <dgm:spPr/>
    </dgm:pt>
    <dgm:pt modelId="{954488C1-0534-AC42-A242-7926D93756A9}" type="pres">
      <dgm:prSet presAssocID="{D42B5122-5197-9247-AB8D-5538CB1A9973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27D1A3-DEFC-864F-A33B-3121D8FC5A81}" type="pres">
      <dgm:prSet presAssocID="{D42B5122-5197-9247-AB8D-5538CB1A9973}" presName="hierChild4" presStyleCnt="0"/>
      <dgm:spPr/>
    </dgm:pt>
    <dgm:pt modelId="{D6084980-100B-9E49-9555-CF484EE13D8E}" type="pres">
      <dgm:prSet presAssocID="{8A2F8876-0942-9245-B8A7-954D14DBD695}" presName="Name23" presStyleLbl="parChTrans1D4" presStyleIdx="0" presStyleCnt="12"/>
      <dgm:spPr/>
      <dgm:t>
        <a:bodyPr/>
        <a:lstStyle/>
        <a:p>
          <a:endParaRPr lang="en-US"/>
        </a:p>
      </dgm:t>
    </dgm:pt>
    <dgm:pt modelId="{EBDEE21A-2E65-724A-9977-4B4214EE3E55}" type="pres">
      <dgm:prSet presAssocID="{589357D4-52A5-B84D-9F46-A3483FC28AD9}" presName="hierRoot4" presStyleCnt="0"/>
      <dgm:spPr/>
    </dgm:pt>
    <dgm:pt modelId="{18BC0A26-0596-6245-BADA-9035CB64D75C}" type="pres">
      <dgm:prSet presAssocID="{589357D4-52A5-B84D-9F46-A3483FC28AD9}" presName="composite4" presStyleCnt="0"/>
      <dgm:spPr/>
    </dgm:pt>
    <dgm:pt modelId="{67F5F23E-EE0C-F948-8898-47287938DCBA}" type="pres">
      <dgm:prSet presAssocID="{589357D4-52A5-B84D-9F46-A3483FC28AD9}" presName="background4" presStyleLbl="asst2" presStyleIdx="1" presStyleCnt="13"/>
      <dgm:spPr/>
    </dgm:pt>
    <dgm:pt modelId="{1E1281C5-D8BD-3C46-A1A8-62D54F58E7DD}" type="pres">
      <dgm:prSet presAssocID="{589357D4-52A5-B84D-9F46-A3483FC28AD9}" presName="text4" presStyleLbl="fgAcc4" presStyleIdx="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E0A05C-4F86-7244-9A86-F14928005699}" type="pres">
      <dgm:prSet presAssocID="{589357D4-52A5-B84D-9F46-A3483FC28AD9}" presName="hierChild5" presStyleCnt="0"/>
      <dgm:spPr/>
    </dgm:pt>
    <dgm:pt modelId="{933A4AD0-A2B0-E443-A6C6-553C0CA999FB}" type="pres">
      <dgm:prSet presAssocID="{B82FACA0-0B9F-7E4D-8A62-5A67E32D199E}" presName="Name23" presStyleLbl="parChTrans1D4" presStyleIdx="1" presStyleCnt="12"/>
      <dgm:spPr/>
      <dgm:t>
        <a:bodyPr/>
        <a:lstStyle/>
        <a:p>
          <a:endParaRPr lang="en-US"/>
        </a:p>
      </dgm:t>
    </dgm:pt>
    <dgm:pt modelId="{C079780A-069A-6049-9899-F108475DA797}" type="pres">
      <dgm:prSet presAssocID="{53F572CB-8CDB-9744-BEC3-5B6B815A77CE}" presName="hierRoot4" presStyleCnt="0"/>
      <dgm:spPr/>
    </dgm:pt>
    <dgm:pt modelId="{00FF113A-B80D-F44B-ACAA-01BC6EAC008E}" type="pres">
      <dgm:prSet presAssocID="{53F572CB-8CDB-9744-BEC3-5B6B815A77CE}" presName="composite4" presStyleCnt="0"/>
      <dgm:spPr/>
    </dgm:pt>
    <dgm:pt modelId="{54164D96-3D66-4B44-99ED-5A225A69DDDC}" type="pres">
      <dgm:prSet presAssocID="{53F572CB-8CDB-9744-BEC3-5B6B815A77CE}" presName="background4" presStyleLbl="asst2" presStyleIdx="2" presStyleCnt="13"/>
      <dgm:spPr/>
    </dgm:pt>
    <dgm:pt modelId="{738DD5A7-3A14-AE40-BCFC-98F6895F1BE7}" type="pres">
      <dgm:prSet presAssocID="{53F572CB-8CDB-9744-BEC3-5B6B815A77CE}" presName="text4" presStyleLbl="fgAcc4" presStyleIdx="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F30374-2EF4-5144-98B9-775CE2B2CC2B}" type="pres">
      <dgm:prSet presAssocID="{53F572CB-8CDB-9744-BEC3-5B6B815A77CE}" presName="hierChild5" presStyleCnt="0"/>
      <dgm:spPr/>
    </dgm:pt>
    <dgm:pt modelId="{9C5E1CFC-8623-AB46-B076-3018E8FA8FDE}" type="pres">
      <dgm:prSet presAssocID="{FE99E628-745C-0F4E-B51D-988B534163D3}" presName="Name23" presStyleLbl="parChTrans1D4" presStyleIdx="2" presStyleCnt="12"/>
      <dgm:spPr/>
      <dgm:t>
        <a:bodyPr/>
        <a:lstStyle/>
        <a:p>
          <a:endParaRPr lang="en-US"/>
        </a:p>
      </dgm:t>
    </dgm:pt>
    <dgm:pt modelId="{F84A3815-0FF4-AE49-A886-DB1E722244D2}" type="pres">
      <dgm:prSet presAssocID="{849A7A57-34ED-7344-9EA1-EDCC4BAFDB56}" presName="hierRoot4" presStyleCnt="0"/>
      <dgm:spPr/>
    </dgm:pt>
    <dgm:pt modelId="{3558512F-BA8D-8F44-8587-EE034247E7B5}" type="pres">
      <dgm:prSet presAssocID="{849A7A57-34ED-7344-9EA1-EDCC4BAFDB56}" presName="composite4" presStyleCnt="0"/>
      <dgm:spPr/>
    </dgm:pt>
    <dgm:pt modelId="{41B125D2-2651-844E-8B3B-15D9B5562EE7}" type="pres">
      <dgm:prSet presAssocID="{849A7A57-34ED-7344-9EA1-EDCC4BAFDB56}" presName="background4" presStyleLbl="asst2" presStyleIdx="3" presStyleCnt="13"/>
      <dgm:spPr/>
    </dgm:pt>
    <dgm:pt modelId="{AD86B17A-EF5C-784E-B56F-44D6DBF7EED5}" type="pres">
      <dgm:prSet presAssocID="{849A7A57-34ED-7344-9EA1-EDCC4BAFDB56}" presName="text4" presStyleLbl="fgAcc4" presStyleIdx="2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9180AE-4842-6A48-91D5-67B0AB691D3F}" type="pres">
      <dgm:prSet presAssocID="{849A7A57-34ED-7344-9EA1-EDCC4BAFDB56}" presName="hierChild5" presStyleCnt="0"/>
      <dgm:spPr/>
    </dgm:pt>
    <dgm:pt modelId="{AEFEAB8E-E150-BE4A-91EA-01B7B3ECB0A5}" type="pres">
      <dgm:prSet presAssocID="{0B87857E-8606-3F44-B51E-C3ADA5A82705}" presName="Name23" presStyleLbl="parChTrans1D4" presStyleIdx="3" presStyleCnt="12"/>
      <dgm:spPr/>
      <dgm:t>
        <a:bodyPr/>
        <a:lstStyle/>
        <a:p>
          <a:endParaRPr lang="en-US"/>
        </a:p>
      </dgm:t>
    </dgm:pt>
    <dgm:pt modelId="{808EA2A3-9CF3-1244-B7AA-BC64609065ED}" type="pres">
      <dgm:prSet presAssocID="{49614CC5-B3CD-0742-925B-500382429D6E}" presName="hierRoot4" presStyleCnt="0"/>
      <dgm:spPr/>
    </dgm:pt>
    <dgm:pt modelId="{89ED89A0-EB60-764C-9C8E-8FD355748668}" type="pres">
      <dgm:prSet presAssocID="{49614CC5-B3CD-0742-925B-500382429D6E}" presName="composite4" presStyleCnt="0"/>
      <dgm:spPr/>
    </dgm:pt>
    <dgm:pt modelId="{DD71F74D-5F77-A441-AEA1-B9CA6638E87D}" type="pres">
      <dgm:prSet presAssocID="{49614CC5-B3CD-0742-925B-500382429D6E}" presName="background4" presStyleLbl="asst2" presStyleIdx="4" presStyleCnt="13"/>
      <dgm:spPr/>
    </dgm:pt>
    <dgm:pt modelId="{3D7AF450-5E0E-4443-BE0C-A335C941D7C5}" type="pres">
      <dgm:prSet presAssocID="{49614CC5-B3CD-0742-925B-500382429D6E}" presName="text4" presStyleLbl="fgAcc4" presStyleIdx="3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7C6DDA-9089-674A-8BAE-53276ED1D6D0}" type="pres">
      <dgm:prSet presAssocID="{49614CC5-B3CD-0742-925B-500382429D6E}" presName="hierChild5" presStyleCnt="0"/>
      <dgm:spPr/>
    </dgm:pt>
    <dgm:pt modelId="{40525150-AD6C-114A-92AF-55A158A78021}" type="pres">
      <dgm:prSet presAssocID="{1EB58FE5-D3D5-2645-B3B9-D026C808C7D1}" presName="Name23" presStyleLbl="parChTrans1D4" presStyleIdx="4" presStyleCnt="12"/>
      <dgm:spPr/>
      <dgm:t>
        <a:bodyPr/>
        <a:lstStyle/>
        <a:p>
          <a:endParaRPr lang="en-US"/>
        </a:p>
      </dgm:t>
    </dgm:pt>
    <dgm:pt modelId="{89C632EF-E148-8F43-A8A4-4DA2A4280957}" type="pres">
      <dgm:prSet presAssocID="{938E6F6D-FB94-9143-8811-1151297C1956}" presName="hierRoot4" presStyleCnt="0"/>
      <dgm:spPr/>
    </dgm:pt>
    <dgm:pt modelId="{618C04F2-4878-7F4E-A63A-1194847C55C6}" type="pres">
      <dgm:prSet presAssocID="{938E6F6D-FB94-9143-8811-1151297C1956}" presName="composite4" presStyleCnt="0"/>
      <dgm:spPr/>
    </dgm:pt>
    <dgm:pt modelId="{F84CEEA9-5107-E54F-A6E8-831E579C2ECF}" type="pres">
      <dgm:prSet presAssocID="{938E6F6D-FB94-9143-8811-1151297C1956}" presName="background4" presStyleLbl="asst2" presStyleIdx="5" presStyleCnt="13"/>
      <dgm:spPr/>
    </dgm:pt>
    <dgm:pt modelId="{C64B8927-2B89-7140-B680-A79B5EB9F0CD}" type="pres">
      <dgm:prSet presAssocID="{938E6F6D-FB94-9143-8811-1151297C1956}" presName="text4" presStyleLbl="fgAcc4" presStyleIdx="4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7BEB33-2F90-3A4C-ACF8-06D6B79B86EB}" type="pres">
      <dgm:prSet presAssocID="{938E6F6D-FB94-9143-8811-1151297C1956}" presName="hierChild5" presStyleCnt="0"/>
      <dgm:spPr/>
    </dgm:pt>
    <dgm:pt modelId="{76E08F9F-9E63-8D40-9E85-4EEC2DEF57A5}" type="pres">
      <dgm:prSet presAssocID="{E38A69F9-82FE-9B45-A99E-E97876FFB651}" presName="Name23" presStyleLbl="parChTrans1D4" presStyleIdx="5" presStyleCnt="12"/>
      <dgm:spPr/>
      <dgm:t>
        <a:bodyPr/>
        <a:lstStyle/>
        <a:p>
          <a:endParaRPr lang="en-US"/>
        </a:p>
      </dgm:t>
    </dgm:pt>
    <dgm:pt modelId="{2C5F7ACE-E742-DC4C-A32D-A178F3224D51}" type="pres">
      <dgm:prSet presAssocID="{2A3399BB-36D5-804F-A1C8-01613F9CD5F0}" presName="hierRoot4" presStyleCnt="0"/>
      <dgm:spPr/>
    </dgm:pt>
    <dgm:pt modelId="{1980FFED-3A90-D941-8828-F76D5FDE7D2D}" type="pres">
      <dgm:prSet presAssocID="{2A3399BB-36D5-804F-A1C8-01613F9CD5F0}" presName="composite4" presStyleCnt="0"/>
      <dgm:spPr/>
    </dgm:pt>
    <dgm:pt modelId="{1B14B3E0-9BFD-E544-876C-C2768247E083}" type="pres">
      <dgm:prSet presAssocID="{2A3399BB-36D5-804F-A1C8-01613F9CD5F0}" presName="background4" presStyleLbl="asst2" presStyleIdx="6" presStyleCnt="13"/>
      <dgm:spPr/>
    </dgm:pt>
    <dgm:pt modelId="{E9FF64E9-A2AE-B242-BC3A-626CDCDAFBDB}" type="pres">
      <dgm:prSet presAssocID="{2A3399BB-36D5-804F-A1C8-01613F9CD5F0}" presName="text4" presStyleLbl="fgAcc4" presStyleIdx="5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FC810E-5F06-AC4E-A85A-7F3051EAFC7C}" type="pres">
      <dgm:prSet presAssocID="{2A3399BB-36D5-804F-A1C8-01613F9CD5F0}" presName="hierChild5" presStyleCnt="0"/>
      <dgm:spPr/>
    </dgm:pt>
    <dgm:pt modelId="{E36E53A9-5A8B-5349-8C87-3AB146C330F1}" type="pres">
      <dgm:prSet presAssocID="{4A3256EC-2D3D-A744-BF84-ADB7D5BFB57E}" presName="Name23" presStyleLbl="parChTrans1D4" presStyleIdx="6" presStyleCnt="12"/>
      <dgm:spPr/>
      <dgm:t>
        <a:bodyPr/>
        <a:lstStyle/>
        <a:p>
          <a:endParaRPr lang="en-US"/>
        </a:p>
      </dgm:t>
    </dgm:pt>
    <dgm:pt modelId="{9D89C2B3-8B39-AC41-AFCE-6C09A2B167BD}" type="pres">
      <dgm:prSet presAssocID="{C6D63560-24EF-1443-9F91-7A6E74BDCEC1}" presName="hierRoot4" presStyleCnt="0"/>
      <dgm:spPr/>
    </dgm:pt>
    <dgm:pt modelId="{9E6DF78F-013E-DF44-B757-C3CE55155E09}" type="pres">
      <dgm:prSet presAssocID="{C6D63560-24EF-1443-9F91-7A6E74BDCEC1}" presName="composite4" presStyleCnt="0"/>
      <dgm:spPr/>
    </dgm:pt>
    <dgm:pt modelId="{43FD6DC4-996C-4A4A-8E79-751FDA37F2D6}" type="pres">
      <dgm:prSet presAssocID="{C6D63560-24EF-1443-9F91-7A6E74BDCEC1}" presName="background4" presStyleLbl="asst2" presStyleIdx="7" presStyleCnt="13"/>
      <dgm:spPr/>
    </dgm:pt>
    <dgm:pt modelId="{AB89649B-4FC2-3E49-B770-D1BF1054E5AF}" type="pres">
      <dgm:prSet presAssocID="{C6D63560-24EF-1443-9F91-7A6E74BDCEC1}" presName="text4" presStyleLbl="fgAcc4" presStyleIdx="6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76AE30-70EA-9C49-BF47-C08D860565C4}" type="pres">
      <dgm:prSet presAssocID="{C6D63560-24EF-1443-9F91-7A6E74BDCEC1}" presName="hierChild5" presStyleCnt="0"/>
      <dgm:spPr/>
    </dgm:pt>
    <dgm:pt modelId="{363632E9-7FE3-1B4D-9F13-55EA3B682A6D}" type="pres">
      <dgm:prSet presAssocID="{3D60878B-DD94-CD42-9B38-400B04138D88}" presName="Name23" presStyleLbl="parChTrans1D4" presStyleIdx="7" presStyleCnt="12"/>
      <dgm:spPr/>
      <dgm:t>
        <a:bodyPr/>
        <a:lstStyle/>
        <a:p>
          <a:endParaRPr lang="en-US"/>
        </a:p>
      </dgm:t>
    </dgm:pt>
    <dgm:pt modelId="{3EC2D1CF-DBF3-174A-8FFE-66C4FF91B0AB}" type="pres">
      <dgm:prSet presAssocID="{4643C944-165C-A04E-88CB-6D5BAF4146ED}" presName="hierRoot4" presStyleCnt="0"/>
      <dgm:spPr/>
    </dgm:pt>
    <dgm:pt modelId="{97A77384-89E7-8C49-9DF3-084DA8592ACC}" type="pres">
      <dgm:prSet presAssocID="{4643C944-165C-A04E-88CB-6D5BAF4146ED}" presName="composite4" presStyleCnt="0"/>
      <dgm:spPr/>
    </dgm:pt>
    <dgm:pt modelId="{90FC9A54-8279-E941-ABDF-0C70C3B8E10F}" type="pres">
      <dgm:prSet presAssocID="{4643C944-165C-A04E-88CB-6D5BAF4146ED}" presName="background4" presStyleLbl="asst2" presStyleIdx="8" presStyleCnt="13"/>
      <dgm:spPr/>
    </dgm:pt>
    <dgm:pt modelId="{6FB0466C-CA48-6347-A3A6-CAC2ADC44252}" type="pres">
      <dgm:prSet presAssocID="{4643C944-165C-A04E-88CB-6D5BAF4146ED}" presName="text4" presStyleLbl="fgAcc4" presStyleIdx="7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0B0147-5180-504E-B659-82932473A67B}" type="pres">
      <dgm:prSet presAssocID="{4643C944-165C-A04E-88CB-6D5BAF4146ED}" presName="hierChild5" presStyleCnt="0"/>
      <dgm:spPr/>
    </dgm:pt>
    <dgm:pt modelId="{3F14BC52-F601-CC44-9629-A3984C8E37BC}" type="pres">
      <dgm:prSet presAssocID="{2DFEA888-71E8-7A44-92C0-77C9B544F43D}" presName="Name23" presStyleLbl="parChTrans1D4" presStyleIdx="8" presStyleCnt="12"/>
      <dgm:spPr/>
      <dgm:t>
        <a:bodyPr/>
        <a:lstStyle/>
        <a:p>
          <a:endParaRPr lang="en-US"/>
        </a:p>
      </dgm:t>
    </dgm:pt>
    <dgm:pt modelId="{1083FC01-ED73-074F-8A20-4FDBB6821260}" type="pres">
      <dgm:prSet presAssocID="{F509661A-0EFF-0742-B89D-A05D32D6C590}" presName="hierRoot4" presStyleCnt="0"/>
      <dgm:spPr/>
    </dgm:pt>
    <dgm:pt modelId="{6F8FCED1-A9C8-8D42-B52F-11649AD6BBBD}" type="pres">
      <dgm:prSet presAssocID="{F509661A-0EFF-0742-B89D-A05D32D6C590}" presName="composite4" presStyleCnt="0"/>
      <dgm:spPr/>
    </dgm:pt>
    <dgm:pt modelId="{038EAEBD-F291-1043-BD48-0228A72B1153}" type="pres">
      <dgm:prSet presAssocID="{F509661A-0EFF-0742-B89D-A05D32D6C590}" presName="background4" presStyleLbl="asst2" presStyleIdx="9" presStyleCnt="13"/>
      <dgm:spPr/>
    </dgm:pt>
    <dgm:pt modelId="{207A2B70-BE60-F642-8215-312A3DC42F8D}" type="pres">
      <dgm:prSet presAssocID="{F509661A-0EFF-0742-B89D-A05D32D6C590}" presName="text4" presStyleLbl="fgAcc4" presStyleIdx="8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46C17E-C62C-A348-AB86-C765436A133C}" type="pres">
      <dgm:prSet presAssocID="{F509661A-0EFF-0742-B89D-A05D32D6C590}" presName="hierChild5" presStyleCnt="0"/>
      <dgm:spPr/>
    </dgm:pt>
    <dgm:pt modelId="{E84C61E2-736F-464A-8AA0-594E0D120CB7}" type="pres">
      <dgm:prSet presAssocID="{7727314C-7CEE-404C-818E-EA3BAED16CCB}" presName="Name23" presStyleLbl="parChTrans1D4" presStyleIdx="9" presStyleCnt="12"/>
      <dgm:spPr/>
      <dgm:t>
        <a:bodyPr/>
        <a:lstStyle/>
        <a:p>
          <a:endParaRPr lang="en-US"/>
        </a:p>
      </dgm:t>
    </dgm:pt>
    <dgm:pt modelId="{AD48C4DF-75A9-AA41-8D1D-47C32415F0BE}" type="pres">
      <dgm:prSet presAssocID="{8343F075-173B-4B4D-B998-49A65D7CC443}" presName="hierRoot4" presStyleCnt="0"/>
      <dgm:spPr/>
    </dgm:pt>
    <dgm:pt modelId="{373EFEC9-E2D3-9544-819C-9434B2733CFC}" type="pres">
      <dgm:prSet presAssocID="{8343F075-173B-4B4D-B998-49A65D7CC443}" presName="composite4" presStyleCnt="0"/>
      <dgm:spPr/>
    </dgm:pt>
    <dgm:pt modelId="{7D5EF74C-2AFA-6B41-8966-8812E27BD5FF}" type="pres">
      <dgm:prSet presAssocID="{8343F075-173B-4B4D-B998-49A65D7CC443}" presName="background4" presStyleLbl="asst2" presStyleIdx="10" presStyleCnt="13"/>
      <dgm:spPr/>
    </dgm:pt>
    <dgm:pt modelId="{1929AD17-7176-6348-8D18-A7CBF06AF263}" type="pres">
      <dgm:prSet presAssocID="{8343F075-173B-4B4D-B998-49A65D7CC443}" presName="text4" presStyleLbl="fgAcc4" presStyleIdx="9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F4AF1D-D675-2846-99CB-4D371CD86A40}" type="pres">
      <dgm:prSet presAssocID="{8343F075-173B-4B4D-B998-49A65D7CC443}" presName="hierChild5" presStyleCnt="0"/>
      <dgm:spPr/>
    </dgm:pt>
    <dgm:pt modelId="{E3E99A5C-277B-5E4A-B57C-D99BA9541617}" type="pres">
      <dgm:prSet presAssocID="{D698CF55-58C6-6A45-AB64-EC7FE34E9580}" presName="Name23" presStyleLbl="parChTrans1D4" presStyleIdx="10" presStyleCnt="12"/>
      <dgm:spPr/>
      <dgm:t>
        <a:bodyPr/>
        <a:lstStyle/>
        <a:p>
          <a:endParaRPr lang="en-US"/>
        </a:p>
      </dgm:t>
    </dgm:pt>
    <dgm:pt modelId="{1971D5D7-9BF4-4940-8148-FBEA4D69D284}" type="pres">
      <dgm:prSet presAssocID="{FE728D59-931F-8A42-A1BB-1687CEE759FA}" presName="hierRoot4" presStyleCnt="0"/>
      <dgm:spPr/>
    </dgm:pt>
    <dgm:pt modelId="{40D41DDD-A46A-D443-A4BB-45D319EF4447}" type="pres">
      <dgm:prSet presAssocID="{FE728D59-931F-8A42-A1BB-1687CEE759FA}" presName="composite4" presStyleCnt="0"/>
      <dgm:spPr/>
    </dgm:pt>
    <dgm:pt modelId="{C1E1C610-AB66-804B-B864-C329CF07146B}" type="pres">
      <dgm:prSet presAssocID="{FE728D59-931F-8A42-A1BB-1687CEE759FA}" presName="background4" presStyleLbl="asst2" presStyleIdx="11" presStyleCnt="13"/>
      <dgm:spPr/>
    </dgm:pt>
    <dgm:pt modelId="{590833F0-C373-6345-9C00-1AF2FFDB8E69}" type="pres">
      <dgm:prSet presAssocID="{FE728D59-931F-8A42-A1BB-1687CEE759FA}" presName="text4" presStyleLbl="fgAcc4" presStyleIdx="1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F391BD-F233-9A4B-BB69-28C4D4D71007}" type="pres">
      <dgm:prSet presAssocID="{FE728D59-931F-8A42-A1BB-1687CEE759FA}" presName="hierChild5" presStyleCnt="0"/>
      <dgm:spPr/>
    </dgm:pt>
    <dgm:pt modelId="{C868EA83-DA5E-1946-B721-E3B5968FC205}" type="pres">
      <dgm:prSet presAssocID="{36D96EB2-BBD0-2B47-93DF-71053210DB35}" presName="Name23" presStyleLbl="parChTrans1D4" presStyleIdx="11" presStyleCnt="12"/>
      <dgm:spPr/>
      <dgm:t>
        <a:bodyPr/>
        <a:lstStyle/>
        <a:p>
          <a:endParaRPr lang="en-US"/>
        </a:p>
      </dgm:t>
    </dgm:pt>
    <dgm:pt modelId="{75A96740-A134-944A-8C3B-6EE3D79A9B19}" type="pres">
      <dgm:prSet presAssocID="{8A3314F6-0715-D64B-85DA-81D96C402D37}" presName="hierRoot4" presStyleCnt="0"/>
      <dgm:spPr/>
    </dgm:pt>
    <dgm:pt modelId="{DE38C530-57F4-D843-8DE1-FC7FD1427B31}" type="pres">
      <dgm:prSet presAssocID="{8A3314F6-0715-D64B-85DA-81D96C402D37}" presName="composite4" presStyleCnt="0"/>
      <dgm:spPr/>
    </dgm:pt>
    <dgm:pt modelId="{9AE32E90-7AD5-C840-9CD8-DCDDF25E052A}" type="pres">
      <dgm:prSet presAssocID="{8A3314F6-0715-D64B-85DA-81D96C402D37}" presName="background4" presStyleLbl="asst2" presStyleIdx="12" presStyleCnt="13"/>
      <dgm:spPr/>
    </dgm:pt>
    <dgm:pt modelId="{0C983B01-D3D3-5F45-8361-C7B4E910CFBB}" type="pres">
      <dgm:prSet presAssocID="{8A3314F6-0715-D64B-85DA-81D96C402D37}" presName="text4" presStyleLbl="fgAcc4" presStyleIdx="1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03E534-0960-6C4E-BB3B-F3C5C9026B92}" type="pres">
      <dgm:prSet presAssocID="{8A3314F6-0715-D64B-85DA-81D96C402D37}" presName="hierChild5" presStyleCnt="0"/>
      <dgm:spPr/>
    </dgm:pt>
  </dgm:ptLst>
  <dgm:cxnLst>
    <dgm:cxn modelId="{5AC455AD-F628-2D46-A4D0-AE5F9B7AE482}" type="presOf" srcId="{7727314C-7CEE-404C-818E-EA3BAED16CCB}" destId="{E84C61E2-736F-464A-8AA0-594E0D120CB7}" srcOrd="0" destOrd="0" presId="urn:microsoft.com/office/officeart/2005/8/layout/hierarchy1"/>
    <dgm:cxn modelId="{52E6C16F-30B6-DA41-8EE6-A720B92AC4E5}" type="presOf" srcId="{8A3314F6-0715-D64B-85DA-81D96C402D37}" destId="{0C983B01-D3D3-5F45-8361-C7B4E910CFBB}" srcOrd="0" destOrd="0" presId="urn:microsoft.com/office/officeart/2005/8/layout/hierarchy1"/>
    <dgm:cxn modelId="{215CF390-0B7B-5B45-AB9E-A193A9AFB463}" srcId="{D42B5122-5197-9247-AB8D-5538CB1A9973}" destId="{8A3314F6-0715-D64B-85DA-81D96C402D37}" srcOrd="3" destOrd="0" parTransId="{36D96EB2-BBD0-2B47-93DF-71053210DB35}" sibTransId="{F81CAACA-17AB-3041-B2A2-157BBA79505C}"/>
    <dgm:cxn modelId="{691ECBDE-C98A-C346-9E91-0A3B910DF6D3}" type="presOf" srcId="{F509661A-0EFF-0742-B89D-A05D32D6C590}" destId="{207A2B70-BE60-F642-8215-312A3DC42F8D}" srcOrd="0" destOrd="0" presId="urn:microsoft.com/office/officeart/2005/8/layout/hierarchy1"/>
    <dgm:cxn modelId="{F001604D-42E5-EF4A-915A-E7BF7004DDCE}" type="presOf" srcId="{36D96EB2-BBD0-2B47-93DF-71053210DB35}" destId="{C868EA83-DA5E-1946-B721-E3B5968FC205}" srcOrd="0" destOrd="0" presId="urn:microsoft.com/office/officeart/2005/8/layout/hierarchy1"/>
    <dgm:cxn modelId="{546049B8-CB56-5147-98EC-2BFCFDBF576E}" srcId="{88E981AD-521F-444F-BE83-28F2F86DA8B6}" destId="{D42B5122-5197-9247-AB8D-5538CB1A9973}" srcOrd="0" destOrd="0" parTransId="{D590E675-055F-EA43-8336-07A1717727B7}" sibTransId="{D7846FEA-E867-6B43-892F-164B8C386419}"/>
    <dgm:cxn modelId="{D532B791-1368-5E47-A887-40676653BCE9}" type="presOf" srcId="{938E6F6D-FB94-9143-8811-1151297C1956}" destId="{C64B8927-2B89-7140-B680-A79B5EB9F0CD}" srcOrd="0" destOrd="0" presId="urn:microsoft.com/office/officeart/2005/8/layout/hierarchy1"/>
    <dgm:cxn modelId="{278053DF-F3D0-D648-A348-47E8EF3BABDC}" type="presOf" srcId="{E38A69F9-82FE-9B45-A99E-E97876FFB651}" destId="{76E08F9F-9E63-8D40-9E85-4EEC2DEF57A5}" srcOrd="0" destOrd="0" presId="urn:microsoft.com/office/officeart/2005/8/layout/hierarchy1"/>
    <dgm:cxn modelId="{94D326A7-44F4-244C-9E13-F6DF02063928}" type="presOf" srcId="{2DFEA888-71E8-7A44-92C0-77C9B544F43D}" destId="{3F14BC52-F601-CC44-9629-A3984C8E37BC}" srcOrd="0" destOrd="0" presId="urn:microsoft.com/office/officeart/2005/8/layout/hierarchy1"/>
    <dgm:cxn modelId="{6A83446D-7C3C-A641-ACAA-19777E324E59}" srcId="{4EDE07A3-4724-2D4F-A42A-45AAEB791CAA}" destId="{88E981AD-521F-444F-BE83-28F2F86DA8B6}" srcOrd="0" destOrd="0" parTransId="{E715CDA4-16B7-2A48-B4A2-F2455DD9DA06}" sibTransId="{ECDBC0CD-3B86-6745-8A5A-0C8B64591825}"/>
    <dgm:cxn modelId="{3B769D39-44D2-2840-BDE3-3B0533C62109}" srcId="{F509661A-0EFF-0742-B89D-A05D32D6C590}" destId="{8343F075-173B-4B4D-B998-49A65D7CC443}" srcOrd="0" destOrd="0" parTransId="{7727314C-7CEE-404C-818E-EA3BAED16CCB}" sibTransId="{9614D0D1-D327-144F-921A-5AE0B676F3B2}"/>
    <dgm:cxn modelId="{B33C750C-78CE-F940-BFA3-4F8DD9CD6B56}" type="presOf" srcId="{88E981AD-521F-444F-BE83-28F2F86DA8B6}" destId="{14A7BFD5-800B-F14A-88F3-BA596F009C2A}" srcOrd="0" destOrd="0" presId="urn:microsoft.com/office/officeart/2005/8/layout/hierarchy1"/>
    <dgm:cxn modelId="{3F954ECB-8DC1-D74D-8BE7-C9E1339FE812}" type="presOf" srcId="{8343F075-173B-4B4D-B998-49A65D7CC443}" destId="{1929AD17-7176-6348-8D18-A7CBF06AF263}" srcOrd="0" destOrd="0" presId="urn:microsoft.com/office/officeart/2005/8/layout/hierarchy1"/>
    <dgm:cxn modelId="{7910F2D6-DFBF-2F47-80E6-08859B195925}" type="presOf" srcId="{4643C944-165C-A04E-88CB-6D5BAF4146ED}" destId="{6FB0466C-CA48-6347-A3A6-CAC2ADC44252}" srcOrd="0" destOrd="0" presId="urn:microsoft.com/office/officeart/2005/8/layout/hierarchy1"/>
    <dgm:cxn modelId="{D9169D8E-306B-8C4A-8666-7E6FE0A6A0E9}" type="presOf" srcId="{D590E675-055F-EA43-8336-07A1717727B7}" destId="{B0E827AF-DFF5-734C-A651-233B539933AD}" srcOrd="0" destOrd="0" presId="urn:microsoft.com/office/officeart/2005/8/layout/hierarchy1"/>
    <dgm:cxn modelId="{61F56E54-F543-A446-B801-15078A3301B4}" type="presOf" srcId="{849A7A57-34ED-7344-9EA1-EDCC4BAFDB56}" destId="{AD86B17A-EF5C-784E-B56F-44D6DBF7EED5}" srcOrd="0" destOrd="0" presId="urn:microsoft.com/office/officeart/2005/8/layout/hierarchy1"/>
    <dgm:cxn modelId="{EFCF00A5-7F22-CB4B-ADC5-B9D349BA3F91}" type="presOf" srcId="{2A3399BB-36D5-804F-A1C8-01613F9CD5F0}" destId="{E9FF64E9-A2AE-B242-BC3A-626CDCDAFBDB}" srcOrd="0" destOrd="0" presId="urn:microsoft.com/office/officeart/2005/8/layout/hierarchy1"/>
    <dgm:cxn modelId="{0FAB1716-D2FC-D740-9C4A-A6B7E7345419}" type="presOf" srcId="{4A3256EC-2D3D-A744-BF84-ADB7D5BFB57E}" destId="{E36E53A9-5A8B-5349-8C87-3AB146C330F1}" srcOrd="0" destOrd="0" presId="urn:microsoft.com/office/officeart/2005/8/layout/hierarchy1"/>
    <dgm:cxn modelId="{A85E6F1F-008F-8E44-83CC-8F6287BAFC3C}" srcId="{589357D4-52A5-B84D-9F46-A3483FC28AD9}" destId="{849A7A57-34ED-7344-9EA1-EDCC4BAFDB56}" srcOrd="1" destOrd="0" parTransId="{FE99E628-745C-0F4E-B51D-988B534163D3}" sibTransId="{C1D3EC8E-9F1A-E34E-9DA8-66049ABD7DF8}"/>
    <dgm:cxn modelId="{0896629B-CD98-7546-B3A9-92EAF8F32967}" type="presOf" srcId="{E715CDA4-16B7-2A48-B4A2-F2455DD9DA06}" destId="{781B228B-BAA3-7C45-84ED-094AE46EF8EE}" srcOrd="0" destOrd="0" presId="urn:microsoft.com/office/officeart/2005/8/layout/hierarchy1"/>
    <dgm:cxn modelId="{31C768B4-5531-A840-9D7A-FC8422C92D04}" type="presOf" srcId="{49614CC5-B3CD-0742-925B-500382429D6E}" destId="{3D7AF450-5E0E-4443-BE0C-A335C941D7C5}" srcOrd="0" destOrd="0" presId="urn:microsoft.com/office/officeart/2005/8/layout/hierarchy1"/>
    <dgm:cxn modelId="{C7D2F79D-8204-EA4B-A19B-4DAB91074172}" type="presOf" srcId="{FE99E628-745C-0F4E-B51D-988B534163D3}" destId="{9C5E1CFC-8623-AB46-B076-3018E8FA8FDE}" srcOrd="0" destOrd="0" presId="urn:microsoft.com/office/officeart/2005/8/layout/hierarchy1"/>
    <dgm:cxn modelId="{69D6A4DB-B7EE-DB49-A38D-BC074E5F4F4A}" srcId="{49614CC5-B3CD-0742-925B-500382429D6E}" destId="{938E6F6D-FB94-9143-8811-1151297C1956}" srcOrd="0" destOrd="0" parTransId="{1EB58FE5-D3D5-2645-B3B9-D026C808C7D1}" sibTransId="{0ABD2F70-7897-F443-8B22-97C41344D726}"/>
    <dgm:cxn modelId="{858F5379-F5F7-E941-B92B-837967DBD86F}" type="presOf" srcId="{C6D63560-24EF-1443-9F91-7A6E74BDCEC1}" destId="{AB89649B-4FC2-3E49-B770-D1BF1054E5AF}" srcOrd="0" destOrd="0" presId="urn:microsoft.com/office/officeart/2005/8/layout/hierarchy1"/>
    <dgm:cxn modelId="{9EEA44C8-E495-3843-ADC3-0F0E603EE569}" srcId="{49614CC5-B3CD-0742-925B-500382429D6E}" destId="{2A3399BB-36D5-804F-A1C8-01613F9CD5F0}" srcOrd="1" destOrd="0" parTransId="{E38A69F9-82FE-9B45-A99E-E97876FFB651}" sibTransId="{37FCEFAE-AC73-9446-85A9-69890F74B245}"/>
    <dgm:cxn modelId="{5246652B-CFAB-084C-9020-E359A22979B5}" type="presOf" srcId="{53F572CB-8CDB-9744-BEC3-5B6B815A77CE}" destId="{738DD5A7-3A14-AE40-BCFC-98F6895F1BE7}" srcOrd="0" destOrd="0" presId="urn:microsoft.com/office/officeart/2005/8/layout/hierarchy1"/>
    <dgm:cxn modelId="{595FF802-99EC-9F4A-945A-6714FCA1F25F}" type="presOf" srcId="{D698CF55-58C6-6A45-AB64-EC7FE34E9580}" destId="{E3E99A5C-277B-5E4A-B57C-D99BA9541617}" srcOrd="0" destOrd="0" presId="urn:microsoft.com/office/officeart/2005/8/layout/hierarchy1"/>
    <dgm:cxn modelId="{17437499-3E37-0049-8674-22A83693116F}" type="presOf" srcId="{D42B5122-5197-9247-AB8D-5538CB1A9973}" destId="{954488C1-0534-AC42-A242-7926D93756A9}" srcOrd="0" destOrd="0" presId="urn:microsoft.com/office/officeart/2005/8/layout/hierarchy1"/>
    <dgm:cxn modelId="{85BBB366-5F86-4A4D-AEF4-5D8D2472EB86}" type="presOf" srcId="{FE728D59-931F-8A42-A1BB-1687CEE759FA}" destId="{590833F0-C373-6345-9C00-1AF2FFDB8E69}" srcOrd="0" destOrd="0" presId="urn:microsoft.com/office/officeart/2005/8/layout/hierarchy1"/>
    <dgm:cxn modelId="{9F0A55B9-2119-6541-90DE-6D0C0C3181CD}" srcId="{49614CC5-B3CD-0742-925B-500382429D6E}" destId="{C6D63560-24EF-1443-9F91-7A6E74BDCEC1}" srcOrd="2" destOrd="0" parTransId="{4A3256EC-2D3D-A744-BF84-ADB7D5BFB57E}" sibTransId="{29EC75AB-8863-4645-A7EC-77A43A41FFA2}"/>
    <dgm:cxn modelId="{495AEAB3-DA79-8945-88C3-D2715C96D278}" srcId="{676E1B1A-C226-1449-AADF-FAAAE7B898D2}" destId="{4EDE07A3-4724-2D4F-A42A-45AAEB791CAA}" srcOrd="0" destOrd="0" parTransId="{297F9E25-F703-534E-98D3-B1318D2E6579}" sibTransId="{9A3B075D-AFB7-C249-AA1D-21064F76405C}"/>
    <dgm:cxn modelId="{42156537-CAD9-8C42-BC01-E28DE5B35D2A}" type="presOf" srcId="{4EDE07A3-4724-2D4F-A42A-45AAEB791CAA}" destId="{AA582E3D-3CD6-5A41-A063-FCED79B67936}" srcOrd="0" destOrd="0" presId="urn:microsoft.com/office/officeart/2005/8/layout/hierarchy1"/>
    <dgm:cxn modelId="{DAED2724-7B88-0F41-A866-21A6E6699069}" srcId="{D42B5122-5197-9247-AB8D-5538CB1A9973}" destId="{4643C944-165C-A04E-88CB-6D5BAF4146ED}" srcOrd="2" destOrd="0" parTransId="{3D60878B-DD94-CD42-9B38-400B04138D88}" sibTransId="{3FAB4AD7-FF47-0B48-9804-B253E8298F23}"/>
    <dgm:cxn modelId="{F1EB4705-246E-1D42-B255-6B4D7FDABADD}" type="presOf" srcId="{676E1B1A-C226-1449-AADF-FAAAE7B898D2}" destId="{06A2A6DE-7FEF-8B44-96EE-376FF1844F8D}" srcOrd="0" destOrd="0" presId="urn:microsoft.com/office/officeart/2005/8/layout/hierarchy1"/>
    <dgm:cxn modelId="{6D39DE93-577A-E546-80B2-9E8FDFD6C7C6}" srcId="{589357D4-52A5-B84D-9F46-A3483FC28AD9}" destId="{53F572CB-8CDB-9744-BEC3-5B6B815A77CE}" srcOrd="0" destOrd="0" parTransId="{B82FACA0-0B9F-7E4D-8A62-5A67E32D199E}" sibTransId="{3CFF64FF-1CC6-E74F-BAE1-9ACFE8211ECF}"/>
    <dgm:cxn modelId="{F4E572A3-C2E9-CE4D-86BA-B724E7EA24EB}" type="presOf" srcId="{1EB58FE5-D3D5-2645-B3B9-D026C808C7D1}" destId="{40525150-AD6C-114A-92AF-55A158A78021}" srcOrd="0" destOrd="0" presId="urn:microsoft.com/office/officeart/2005/8/layout/hierarchy1"/>
    <dgm:cxn modelId="{7D3ACA66-1A1B-2C44-8D4D-6AB2F62F5CBA}" srcId="{D42B5122-5197-9247-AB8D-5538CB1A9973}" destId="{589357D4-52A5-B84D-9F46-A3483FC28AD9}" srcOrd="0" destOrd="0" parTransId="{8A2F8876-0942-9245-B8A7-954D14DBD695}" sibTransId="{65AE48EC-C1E3-6645-91BD-49D801C5AC2A}"/>
    <dgm:cxn modelId="{7B21E50B-1C6B-0B4A-9790-63EE62AA0627}" type="presOf" srcId="{8A2F8876-0942-9245-B8A7-954D14DBD695}" destId="{D6084980-100B-9E49-9555-CF484EE13D8E}" srcOrd="0" destOrd="0" presId="urn:microsoft.com/office/officeart/2005/8/layout/hierarchy1"/>
    <dgm:cxn modelId="{81705C07-5378-904F-94CB-D66582724DA5}" type="presOf" srcId="{0B87857E-8606-3F44-B51E-C3ADA5A82705}" destId="{AEFEAB8E-E150-BE4A-91EA-01B7B3ECB0A5}" srcOrd="0" destOrd="0" presId="urn:microsoft.com/office/officeart/2005/8/layout/hierarchy1"/>
    <dgm:cxn modelId="{FFF12536-C212-5E46-87E1-3014B46826FF}" srcId="{F509661A-0EFF-0742-B89D-A05D32D6C590}" destId="{FE728D59-931F-8A42-A1BB-1687CEE759FA}" srcOrd="1" destOrd="0" parTransId="{D698CF55-58C6-6A45-AB64-EC7FE34E9580}" sibTransId="{9F066BAE-2A49-A04C-86B2-373DA6D77242}"/>
    <dgm:cxn modelId="{9C9BB6CC-8630-CF4E-92F1-F45CEF157AB2}" srcId="{D42B5122-5197-9247-AB8D-5538CB1A9973}" destId="{49614CC5-B3CD-0742-925B-500382429D6E}" srcOrd="1" destOrd="0" parTransId="{0B87857E-8606-3F44-B51E-C3ADA5A82705}" sibTransId="{A25D87E1-0EFD-9A4F-B866-8BA38E8E4A1F}"/>
    <dgm:cxn modelId="{B05AAFC5-DFC5-174B-8637-924C888DA9BF}" type="presOf" srcId="{3D60878B-DD94-CD42-9B38-400B04138D88}" destId="{363632E9-7FE3-1B4D-9F13-55EA3B682A6D}" srcOrd="0" destOrd="0" presId="urn:microsoft.com/office/officeart/2005/8/layout/hierarchy1"/>
    <dgm:cxn modelId="{667F69D4-31CF-C14C-848E-EB95EB42E96D}" type="presOf" srcId="{589357D4-52A5-B84D-9F46-A3483FC28AD9}" destId="{1E1281C5-D8BD-3C46-A1A8-62D54F58E7DD}" srcOrd="0" destOrd="0" presId="urn:microsoft.com/office/officeart/2005/8/layout/hierarchy1"/>
    <dgm:cxn modelId="{17024209-BA3A-BE44-AC6B-088D234EF5AF}" type="presOf" srcId="{B82FACA0-0B9F-7E4D-8A62-5A67E32D199E}" destId="{933A4AD0-A2B0-E443-A6C6-553C0CA999FB}" srcOrd="0" destOrd="0" presId="urn:microsoft.com/office/officeart/2005/8/layout/hierarchy1"/>
    <dgm:cxn modelId="{C3469491-7EAA-744D-9D1E-FA0E60B8C69D}" srcId="{4643C944-165C-A04E-88CB-6D5BAF4146ED}" destId="{F509661A-0EFF-0742-B89D-A05D32D6C590}" srcOrd="0" destOrd="0" parTransId="{2DFEA888-71E8-7A44-92C0-77C9B544F43D}" sibTransId="{F34487CC-1F5E-BC46-9F4B-BDB60A3DB0A4}"/>
    <dgm:cxn modelId="{2BD43324-6B6A-3448-9C72-4A42DD4CF672}" type="presParOf" srcId="{06A2A6DE-7FEF-8B44-96EE-376FF1844F8D}" destId="{A7E21FE4-90DA-FE4B-B386-259D6770F8BD}" srcOrd="0" destOrd="0" presId="urn:microsoft.com/office/officeart/2005/8/layout/hierarchy1"/>
    <dgm:cxn modelId="{866FE0D2-FC00-A142-951D-DFD489CE0A18}" type="presParOf" srcId="{A7E21FE4-90DA-FE4B-B386-259D6770F8BD}" destId="{D310098C-E5AF-9B40-ACE3-CD8A4E32161A}" srcOrd="0" destOrd="0" presId="urn:microsoft.com/office/officeart/2005/8/layout/hierarchy1"/>
    <dgm:cxn modelId="{8E993864-4C3B-5F45-A867-2FC78A58887A}" type="presParOf" srcId="{D310098C-E5AF-9B40-ACE3-CD8A4E32161A}" destId="{9AE2A786-9F82-A24B-94FB-E591E08766A1}" srcOrd="0" destOrd="0" presId="urn:microsoft.com/office/officeart/2005/8/layout/hierarchy1"/>
    <dgm:cxn modelId="{FE8FF96D-B3C2-AE41-8B00-646674C39A88}" type="presParOf" srcId="{D310098C-E5AF-9B40-ACE3-CD8A4E32161A}" destId="{AA582E3D-3CD6-5A41-A063-FCED79B67936}" srcOrd="1" destOrd="0" presId="urn:microsoft.com/office/officeart/2005/8/layout/hierarchy1"/>
    <dgm:cxn modelId="{DD18DD81-DD5C-074F-BCDC-A7C786DEF3B2}" type="presParOf" srcId="{A7E21FE4-90DA-FE4B-B386-259D6770F8BD}" destId="{349A97FC-EEB1-CF45-8700-8820575B50D9}" srcOrd="1" destOrd="0" presId="urn:microsoft.com/office/officeart/2005/8/layout/hierarchy1"/>
    <dgm:cxn modelId="{B5F99884-5694-8949-AF35-73D38B5097FD}" type="presParOf" srcId="{349A97FC-EEB1-CF45-8700-8820575B50D9}" destId="{781B228B-BAA3-7C45-84ED-094AE46EF8EE}" srcOrd="0" destOrd="0" presId="urn:microsoft.com/office/officeart/2005/8/layout/hierarchy1"/>
    <dgm:cxn modelId="{3B4BDD32-3371-1547-B193-3457FCD8ADF2}" type="presParOf" srcId="{349A97FC-EEB1-CF45-8700-8820575B50D9}" destId="{DD425221-3A26-0848-B82A-D6098C0DCDD0}" srcOrd="1" destOrd="0" presId="urn:microsoft.com/office/officeart/2005/8/layout/hierarchy1"/>
    <dgm:cxn modelId="{A58E2111-5D68-594C-94A4-571A9FDA4D5A}" type="presParOf" srcId="{DD425221-3A26-0848-B82A-D6098C0DCDD0}" destId="{C0596F7B-027E-DC42-AA43-A647CF0FB435}" srcOrd="0" destOrd="0" presId="urn:microsoft.com/office/officeart/2005/8/layout/hierarchy1"/>
    <dgm:cxn modelId="{9DD30A70-D0E3-D746-9BD9-D6E7CEA273E1}" type="presParOf" srcId="{C0596F7B-027E-DC42-AA43-A647CF0FB435}" destId="{D848F7C6-C45D-5446-ADD0-0FDFD769AF40}" srcOrd="0" destOrd="0" presId="urn:microsoft.com/office/officeart/2005/8/layout/hierarchy1"/>
    <dgm:cxn modelId="{B6A39DC4-2E6E-F148-AAA2-0C9B1D0328C5}" type="presParOf" srcId="{C0596F7B-027E-DC42-AA43-A647CF0FB435}" destId="{14A7BFD5-800B-F14A-88F3-BA596F009C2A}" srcOrd="1" destOrd="0" presId="urn:microsoft.com/office/officeart/2005/8/layout/hierarchy1"/>
    <dgm:cxn modelId="{8B7729F9-3D81-FC40-BDFE-6068BCF22D43}" type="presParOf" srcId="{DD425221-3A26-0848-B82A-D6098C0DCDD0}" destId="{8569F77C-8E6A-2141-92F5-829BC9E26607}" srcOrd="1" destOrd="0" presId="urn:microsoft.com/office/officeart/2005/8/layout/hierarchy1"/>
    <dgm:cxn modelId="{526D3266-F7B7-0A44-9F1A-74E466F0AF6D}" type="presParOf" srcId="{8569F77C-8E6A-2141-92F5-829BC9E26607}" destId="{B0E827AF-DFF5-734C-A651-233B539933AD}" srcOrd="0" destOrd="0" presId="urn:microsoft.com/office/officeart/2005/8/layout/hierarchy1"/>
    <dgm:cxn modelId="{903BA562-9040-7249-A7DB-B6A29F7814B6}" type="presParOf" srcId="{8569F77C-8E6A-2141-92F5-829BC9E26607}" destId="{F3A6F564-3EC6-8A48-98AE-688BA691B681}" srcOrd="1" destOrd="0" presId="urn:microsoft.com/office/officeart/2005/8/layout/hierarchy1"/>
    <dgm:cxn modelId="{DA18358B-EC21-E24C-8121-B67033624A9E}" type="presParOf" srcId="{F3A6F564-3EC6-8A48-98AE-688BA691B681}" destId="{67CF8B11-7DBF-FA4C-937E-69CF28D07A8C}" srcOrd="0" destOrd="0" presId="urn:microsoft.com/office/officeart/2005/8/layout/hierarchy1"/>
    <dgm:cxn modelId="{D7B603B7-6372-894D-85B0-AB03FE78F4A5}" type="presParOf" srcId="{67CF8B11-7DBF-FA4C-937E-69CF28D07A8C}" destId="{344A7E88-AB56-2A4B-94AF-4165E9D4872A}" srcOrd="0" destOrd="0" presId="urn:microsoft.com/office/officeart/2005/8/layout/hierarchy1"/>
    <dgm:cxn modelId="{8D72FFF9-3F68-004A-967D-7876856F537B}" type="presParOf" srcId="{67CF8B11-7DBF-FA4C-937E-69CF28D07A8C}" destId="{954488C1-0534-AC42-A242-7926D93756A9}" srcOrd="1" destOrd="0" presId="urn:microsoft.com/office/officeart/2005/8/layout/hierarchy1"/>
    <dgm:cxn modelId="{D110773C-44CE-2E4D-B1CB-A33255A476C6}" type="presParOf" srcId="{F3A6F564-3EC6-8A48-98AE-688BA691B681}" destId="{7827D1A3-DEFC-864F-A33B-3121D8FC5A81}" srcOrd="1" destOrd="0" presId="urn:microsoft.com/office/officeart/2005/8/layout/hierarchy1"/>
    <dgm:cxn modelId="{60CFA823-DFC3-EF4C-998B-1A2FE5BCBE70}" type="presParOf" srcId="{7827D1A3-DEFC-864F-A33B-3121D8FC5A81}" destId="{D6084980-100B-9E49-9555-CF484EE13D8E}" srcOrd="0" destOrd="0" presId="urn:microsoft.com/office/officeart/2005/8/layout/hierarchy1"/>
    <dgm:cxn modelId="{361604DC-1849-EB44-B614-44542DE7F21D}" type="presParOf" srcId="{7827D1A3-DEFC-864F-A33B-3121D8FC5A81}" destId="{EBDEE21A-2E65-724A-9977-4B4214EE3E55}" srcOrd="1" destOrd="0" presId="urn:microsoft.com/office/officeart/2005/8/layout/hierarchy1"/>
    <dgm:cxn modelId="{7B370E78-6E69-FB4D-9408-F1AEBF9B5EC0}" type="presParOf" srcId="{EBDEE21A-2E65-724A-9977-4B4214EE3E55}" destId="{18BC0A26-0596-6245-BADA-9035CB64D75C}" srcOrd="0" destOrd="0" presId="urn:microsoft.com/office/officeart/2005/8/layout/hierarchy1"/>
    <dgm:cxn modelId="{E2081F98-0FD1-6545-B3A0-9115A53FB811}" type="presParOf" srcId="{18BC0A26-0596-6245-BADA-9035CB64D75C}" destId="{67F5F23E-EE0C-F948-8898-47287938DCBA}" srcOrd="0" destOrd="0" presId="urn:microsoft.com/office/officeart/2005/8/layout/hierarchy1"/>
    <dgm:cxn modelId="{18539D62-F242-BE4D-9647-B0FE08A09163}" type="presParOf" srcId="{18BC0A26-0596-6245-BADA-9035CB64D75C}" destId="{1E1281C5-D8BD-3C46-A1A8-62D54F58E7DD}" srcOrd="1" destOrd="0" presId="urn:microsoft.com/office/officeart/2005/8/layout/hierarchy1"/>
    <dgm:cxn modelId="{8BFF9775-F900-B542-9422-D071C5D61E99}" type="presParOf" srcId="{EBDEE21A-2E65-724A-9977-4B4214EE3E55}" destId="{96E0A05C-4F86-7244-9A86-F14928005699}" srcOrd="1" destOrd="0" presId="urn:microsoft.com/office/officeart/2005/8/layout/hierarchy1"/>
    <dgm:cxn modelId="{C4ACB6BF-8DA7-0245-8EE1-A72F7C3C8578}" type="presParOf" srcId="{96E0A05C-4F86-7244-9A86-F14928005699}" destId="{933A4AD0-A2B0-E443-A6C6-553C0CA999FB}" srcOrd="0" destOrd="0" presId="urn:microsoft.com/office/officeart/2005/8/layout/hierarchy1"/>
    <dgm:cxn modelId="{A4A90EB5-CB6C-4B44-A4BA-AE13E3AE4665}" type="presParOf" srcId="{96E0A05C-4F86-7244-9A86-F14928005699}" destId="{C079780A-069A-6049-9899-F108475DA797}" srcOrd="1" destOrd="0" presId="urn:microsoft.com/office/officeart/2005/8/layout/hierarchy1"/>
    <dgm:cxn modelId="{A51B39E8-2A65-2744-B802-3D75234D51B3}" type="presParOf" srcId="{C079780A-069A-6049-9899-F108475DA797}" destId="{00FF113A-B80D-F44B-ACAA-01BC6EAC008E}" srcOrd="0" destOrd="0" presId="urn:microsoft.com/office/officeart/2005/8/layout/hierarchy1"/>
    <dgm:cxn modelId="{05A72983-5060-5041-B3FD-D4506BFDD81D}" type="presParOf" srcId="{00FF113A-B80D-F44B-ACAA-01BC6EAC008E}" destId="{54164D96-3D66-4B44-99ED-5A225A69DDDC}" srcOrd="0" destOrd="0" presId="urn:microsoft.com/office/officeart/2005/8/layout/hierarchy1"/>
    <dgm:cxn modelId="{1FDC02C7-27E8-9242-9EDC-C20B6E5BD7B6}" type="presParOf" srcId="{00FF113A-B80D-F44B-ACAA-01BC6EAC008E}" destId="{738DD5A7-3A14-AE40-BCFC-98F6895F1BE7}" srcOrd="1" destOrd="0" presId="urn:microsoft.com/office/officeart/2005/8/layout/hierarchy1"/>
    <dgm:cxn modelId="{1567CE49-B05F-BC43-8C1D-1BA19CD44CB4}" type="presParOf" srcId="{C079780A-069A-6049-9899-F108475DA797}" destId="{C7F30374-2EF4-5144-98B9-775CE2B2CC2B}" srcOrd="1" destOrd="0" presId="urn:microsoft.com/office/officeart/2005/8/layout/hierarchy1"/>
    <dgm:cxn modelId="{22A7D7CC-4686-894B-9CD8-B9EACADAF8AF}" type="presParOf" srcId="{96E0A05C-4F86-7244-9A86-F14928005699}" destId="{9C5E1CFC-8623-AB46-B076-3018E8FA8FDE}" srcOrd="2" destOrd="0" presId="urn:microsoft.com/office/officeart/2005/8/layout/hierarchy1"/>
    <dgm:cxn modelId="{BE984F18-1417-A142-91FD-E8BA52BD6901}" type="presParOf" srcId="{96E0A05C-4F86-7244-9A86-F14928005699}" destId="{F84A3815-0FF4-AE49-A886-DB1E722244D2}" srcOrd="3" destOrd="0" presId="urn:microsoft.com/office/officeart/2005/8/layout/hierarchy1"/>
    <dgm:cxn modelId="{0A43369E-667D-2A4E-BAB0-4CAEDE4EA5C6}" type="presParOf" srcId="{F84A3815-0FF4-AE49-A886-DB1E722244D2}" destId="{3558512F-BA8D-8F44-8587-EE034247E7B5}" srcOrd="0" destOrd="0" presId="urn:microsoft.com/office/officeart/2005/8/layout/hierarchy1"/>
    <dgm:cxn modelId="{65C91520-ED28-F446-8D7D-E47769BB1C7B}" type="presParOf" srcId="{3558512F-BA8D-8F44-8587-EE034247E7B5}" destId="{41B125D2-2651-844E-8B3B-15D9B5562EE7}" srcOrd="0" destOrd="0" presId="urn:microsoft.com/office/officeart/2005/8/layout/hierarchy1"/>
    <dgm:cxn modelId="{4AE41CA8-2D03-7746-ABFF-B4065A3537E3}" type="presParOf" srcId="{3558512F-BA8D-8F44-8587-EE034247E7B5}" destId="{AD86B17A-EF5C-784E-B56F-44D6DBF7EED5}" srcOrd="1" destOrd="0" presId="urn:microsoft.com/office/officeart/2005/8/layout/hierarchy1"/>
    <dgm:cxn modelId="{B4B64D72-4042-BF42-84EF-3027ABEB2A58}" type="presParOf" srcId="{F84A3815-0FF4-AE49-A886-DB1E722244D2}" destId="{679180AE-4842-6A48-91D5-67B0AB691D3F}" srcOrd="1" destOrd="0" presId="urn:microsoft.com/office/officeart/2005/8/layout/hierarchy1"/>
    <dgm:cxn modelId="{23E6BEBA-10CA-8A4A-BE5B-033EF67413B3}" type="presParOf" srcId="{7827D1A3-DEFC-864F-A33B-3121D8FC5A81}" destId="{AEFEAB8E-E150-BE4A-91EA-01B7B3ECB0A5}" srcOrd="2" destOrd="0" presId="urn:microsoft.com/office/officeart/2005/8/layout/hierarchy1"/>
    <dgm:cxn modelId="{DC710509-A182-834D-8AE9-173E4799D788}" type="presParOf" srcId="{7827D1A3-DEFC-864F-A33B-3121D8FC5A81}" destId="{808EA2A3-9CF3-1244-B7AA-BC64609065ED}" srcOrd="3" destOrd="0" presId="urn:microsoft.com/office/officeart/2005/8/layout/hierarchy1"/>
    <dgm:cxn modelId="{1676F9C4-2231-5E45-B6EF-27CE4397814B}" type="presParOf" srcId="{808EA2A3-9CF3-1244-B7AA-BC64609065ED}" destId="{89ED89A0-EB60-764C-9C8E-8FD355748668}" srcOrd="0" destOrd="0" presId="urn:microsoft.com/office/officeart/2005/8/layout/hierarchy1"/>
    <dgm:cxn modelId="{A5F6A574-43F9-A241-A18F-095E30593470}" type="presParOf" srcId="{89ED89A0-EB60-764C-9C8E-8FD355748668}" destId="{DD71F74D-5F77-A441-AEA1-B9CA6638E87D}" srcOrd="0" destOrd="0" presId="urn:microsoft.com/office/officeart/2005/8/layout/hierarchy1"/>
    <dgm:cxn modelId="{3565E341-7C90-8743-87A4-3AE32591E79F}" type="presParOf" srcId="{89ED89A0-EB60-764C-9C8E-8FD355748668}" destId="{3D7AF450-5E0E-4443-BE0C-A335C941D7C5}" srcOrd="1" destOrd="0" presId="urn:microsoft.com/office/officeart/2005/8/layout/hierarchy1"/>
    <dgm:cxn modelId="{0B372EA3-9096-F24B-91B2-88A24CBC37EB}" type="presParOf" srcId="{808EA2A3-9CF3-1244-B7AA-BC64609065ED}" destId="{3F7C6DDA-9089-674A-8BAE-53276ED1D6D0}" srcOrd="1" destOrd="0" presId="urn:microsoft.com/office/officeart/2005/8/layout/hierarchy1"/>
    <dgm:cxn modelId="{46D76262-6483-6E42-AB9A-EC7F0DB712C8}" type="presParOf" srcId="{3F7C6DDA-9089-674A-8BAE-53276ED1D6D0}" destId="{40525150-AD6C-114A-92AF-55A158A78021}" srcOrd="0" destOrd="0" presId="urn:microsoft.com/office/officeart/2005/8/layout/hierarchy1"/>
    <dgm:cxn modelId="{751190CA-3659-6B49-A5D2-86C685916E45}" type="presParOf" srcId="{3F7C6DDA-9089-674A-8BAE-53276ED1D6D0}" destId="{89C632EF-E148-8F43-A8A4-4DA2A4280957}" srcOrd="1" destOrd="0" presId="urn:microsoft.com/office/officeart/2005/8/layout/hierarchy1"/>
    <dgm:cxn modelId="{50B8570B-3688-1B4E-8A64-B6DDE23D2659}" type="presParOf" srcId="{89C632EF-E148-8F43-A8A4-4DA2A4280957}" destId="{618C04F2-4878-7F4E-A63A-1194847C55C6}" srcOrd="0" destOrd="0" presId="urn:microsoft.com/office/officeart/2005/8/layout/hierarchy1"/>
    <dgm:cxn modelId="{A66042E1-D457-0F45-9921-231CB6F2F72F}" type="presParOf" srcId="{618C04F2-4878-7F4E-A63A-1194847C55C6}" destId="{F84CEEA9-5107-E54F-A6E8-831E579C2ECF}" srcOrd="0" destOrd="0" presId="urn:microsoft.com/office/officeart/2005/8/layout/hierarchy1"/>
    <dgm:cxn modelId="{8693458F-608D-9F4A-BA89-8E9B9E678641}" type="presParOf" srcId="{618C04F2-4878-7F4E-A63A-1194847C55C6}" destId="{C64B8927-2B89-7140-B680-A79B5EB9F0CD}" srcOrd="1" destOrd="0" presId="urn:microsoft.com/office/officeart/2005/8/layout/hierarchy1"/>
    <dgm:cxn modelId="{08724DC6-4265-DE48-80A6-2C83AE9FFC2B}" type="presParOf" srcId="{89C632EF-E148-8F43-A8A4-4DA2A4280957}" destId="{637BEB33-2F90-3A4C-ACF8-06D6B79B86EB}" srcOrd="1" destOrd="0" presId="urn:microsoft.com/office/officeart/2005/8/layout/hierarchy1"/>
    <dgm:cxn modelId="{6442A391-DB4F-8145-B791-8DB72443D87C}" type="presParOf" srcId="{3F7C6DDA-9089-674A-8BAE-53276ED1D6D0}" destId="{76E08F9F-9E63-8D40-9E85-4EEC2DEF57A5}" srcOrd="2" destOrd="0" presId="urn:microsoft.com/office/officeart/2005/8/layout/hierarchy1"/>
    <dgm:cxn modelId="{5A2E3F77-B761-2547-AEE8-BA7354BE0CE9}" type="presParOf" srcId="{3F7C6DDA-9089-674A-8BAE-53276ED1D6D0}" destId="{2C5F7ACE-E742-DC4C-A32D-A178F3224D51}" srcOrd="3" destOrd="0" presId="urn:microsoft.com/office/officeart/2005/8/layout/hierarchy1"/>
    <dgm:cxn modelId="{9EB359FB-561C-A740-88E9-4519B420BAA0}" type="presParOf" srcId="{2C5F7ACE-E742-DC4C-A32D-A178F3224D51}" destId="{1980FFED-3A90-D941-8828-F76D5FDE7D2D}" srcOrd="0" destOrd="0" presId="urn:microsoft.com/office/officeart/2005/8/layout/hierarchy1"/>
    <dgm:cxn modelId="{5736F64A-B1B7-E44C-9D23-244FE2A53741}" type="presParOf" srcId="{1980FFED-3A90-D941-8828-F76D5FDE7D2D}" destId="{1B14B3E0-9BFD-E544-876C-C2768247E083}" srcOrd="0" destOrd="0" presId="urn:microsoft.com/office/officeart/2005/8/layout/hierarchy1"/>
    <dgm:cxn modelId="{7DBCC281-DB9A-7749-8210-E1A780D623F2}" type="presParOf" srcId="{1980FFED-3A90-D941-8828-F76D5FDE7D2D}" destId="{E9FF64E9-A2AE-B242-BC3A-626CDCDAFBDB}" srcOrd="1" destOrd="0" presId="urn:microsoft.com/office/officeart/2005/8/layout/hierarchy1"/>
    <dgm:cxn modelId="{DE46989C-E2CF-514D-9142-BEF58C7FCFCB}" type="presParOf" srcId="{2C5F7ACE-E742-DC4C-A32D-A178F3224D51}" destId="{1AFC810E-5F06-AC4E-A85A-7F3051EAFC7C}" srcOrd="1" destOrd="0" presId="urn:microsoft.com/office/officeart/2005/8/layout/hierarchy1"/>
    <dgm:cxn modelId="{9F843500-64C2-B14B-9B9F-0DB1A4B215FF}" type="presParOf" srcId="{3F7C6DDA-9089-674A-8BAE-53276ED1D6D0}" destId="{E36E53A9-5A8B-5349-8C87-3AB146C330F1}" srcOrd="4" destOrd="0" presId="urn:microsoft.com/office/officeart/2005/8/layout/hierarchy1"/>
    <dgm:cxn modelId="{52956015-2945-C649-97F4-CF0686260A38}" type="presParOf" srcId="{3F7C6DDA-9089-674A-8BAE-53276ED1D6D0}" destId="{9D89C2B3-8B39-AC41-AFCE-6C09A2B167BD}" srcOrd="5" destOrd="0" presId="urn:microsoft.com/office/officeart/2005/8/layout/hierarchy1"/>
    <dgm:cxn modelId="{9202F9EC-C737-5748-8C89-12EBF7626DAB}" type="presParOf" srcId="{9D89C2B3-8B39-AC41-AFCE-6C09A2B167BD}" destId="{9E6DF78F-013E-DF44-B757-C3CE55155E09}" srcOrd="0" destOrd="0" presId="urn:microsoft.com/office/officeart/2005/8/layout/hierarchy1"/>
    <dgm:cxn modelId="{27C581A8-575D-5C48-B650-17F7F44D5D87}" type="presParOf" srcId="{9E6DF78F-013E-DF44-B757-C3CE55155E09}" destId="{43FD6DC4-996C-4A4A-8E79-751FDA37F2D6}" srcOrd="0" destOrd="0" presId="urn:microsoft.com/office/officeart/2005/8/layout/hierarchy1"/>
    <dgm:cxn modelId="{067DF1AB-4898-2F41-9292-17C515243CE2}" type="presParOf" srcId="{9E6DF78F-013E-DF44-B757-C3CE55155E09}" destId="{AB89649B-4FC2-3E49-B770-D1BF1054E5AF}" srcOrd="1" destOrd="0" presId="urn:microsoft.com/office/officeart/2005/8/layout/hierarchy1"/>
    <dgm:cxn modelId="{85AE3482-B2D4-F044-B56C-C0222DC2A77B}" type="presParOf" srcId="{9D89C2B3-8B39-AC41-AFCE-6C09A2B167BD}" destId="{A976AE30-70EA-9C49-BF47-C08D860565C4}" srcOrd="1" destOrd="0" presId="urn:microsoft.com/office/officeart/2005/8/layout/hierarchy1"/>
    <dgm:cxn modelId="{C926819D-ED4C-D040-8D4E-5C74035B4DF4}" type="presParOf" srcId="{7827D1A3-DEFC-864F-A33B-3121D8FC5A81}" destId="{363632E9-7FE3-1B4D-9F13-55EA3B682A6D}" srcOrd="4" destOrd="0" presId="urn:microsoft.com/office/officeart/2005/8/layout/hierarchy1"/>
    <dgm:cxn modelId="{8BE0B863-6C01-3B40-BC65-F90D18BE2420}" type="presParOf" srcId="{7827D1A3-DEFC-864F-A33B-3121D8FC5A81}" destId="{3EC2D1CF-DBF3-174A-8FFE-66C4FF91B0AB}" srcOrd="5" destOrd="0" presId="urn:microsoft.com/office/officeart/2005/8/layout/hierarchy1"/>
    <dgm:cxn modelId="{A55EB992-D573-F14D-91D3-C43123DF7FD3}" type="presParOf" srcId="{3EC2D1CF-DBF3-174A-8FFE-66C4FF91B0AB}" destId="{97A77384-89E7-8C49-9DF3-084DA8592ACC}" srcOrd="0" destOrd="0" presId="urn:microsoft.com/office/officeart/2005/8/layout/hierarchy1"/>
    <dgm:cxn modelId="{5E21FBCD-6539-AF4B-AA71-B63F24655E22}" type="presParOf" srcId="{97A77384-89E7-8C49-9DF3-084DA8592ACC}" destId="{90FC9A54-8279-E941-ABDF-0C70C3B8E10F}" srcOrd="0" destOrd="0" presId="urn:microsoft.com/office/officeart/2005/8/layout/hierarchy1"/>
    <dgm:cxn modelId="{B406EA6D-E0D7-5644-82A6-923107B59BA9}" type="presParOf" srcId="{97A77384-89E7-8C49-9DF3-084DA8592ACC}" destId="{6FB0466C-CA48-6347-A3A6-CAC2ADC44252}" srcOrd="1" destOrd="0" presId="urn:microsoft.com/office/officeart/2005/8/layout/hierarchy1"/>
    <dgm:cxn modelId="{07F0D6EF-B8BC-DA4B-ACA1-AA25E50D1AF6}" type="presParOf" srcId="{3EC2D1CF-DBF3-174A-8FFE-66C4FF91B0AB}" destId="{150B0147-5180-504E-B659-82932473A67B}" srcOrd="1" destOrd="0" presId="urn:microsoft.com/office/officeart/2005/8/layout/hierarchy1"/>
    <dgm:cxn modelId="{957FF062-EC34-494F-8CE0-50FB04971EE9}" type="presParOf" srcId="{150B0147-5180-504E-B659-82932473A67B}" destId="{3F14BC52-F601-CC44-9629-A3984C8E37BC}" srcOrd="0" destOrd="0" presId="urn:microsoft.com/office/officeart/2005/8/layout/hierarchy1"/>
    <dgm:cxn modelId="{24D3B089-850A-EE49-91D9-8A4C90B4DEBA}" type="presParOf" srcId="{150B0147-5180-504E-B659-82932473A67B}" destId="{1083FC01-ED73-074F-8A20-4FDBB6821260}" srcOrd="1" destOrd="0" presId="urn:microsoft.com/office/officeart/2005/8/layout/hierarchy1"/>
    <dgm:cxn modelId="{05CE6DEA-A67B-DB4A-930E-A088BA14355A}" type="presParOf" srcId="{1083FC01-ED73-074F-8A20-4FDBB6821260}" destId="{6F8FCED1-A9C8-8D42-B52F-11649AD6BBBD}" srcOrd="0" destOrd="0" presId="urn:microsoft.com/office/officeart/2005/8/layout/hierarchy1"/>
    <dgm:cxn modelId="{7EF43689-282D-4944-88E1-5D5474F402EA}" type="presParOf" srcId="{6F8FCED1-A9C8-8D42-B52F-11649AD6BBBD}" destId="{038EAEBD-F291-1043-BD48-0228A72B1153}" srcOrd="0" destOrd="0" presId="urn:microsoft.com/office/officeart/2005/8/layout/hierarchy1"/>
    <dgm:cxn modelId="{A0A067BC-BD49-0249-A93B-F6E3552BFBF1}" type="presParOf" srcId="{6F8FCED1-A9C8-8D42-B52F-11649AD6BBBD}" destId="{207A2B70-BE60-F642-8215-312A3DC42F8D}" srcOrd="1" destOrd="0" presId="urn:microsoft.com/office/officeart/2005/8/layout/hierarchy1"/>
    <dgm:cxn modelId="{4266E9D6-0473-3C41-82F0-90B2A5DABA63}" type="presParOf" srcId="{1083FC01-ED73-074F-8A20-4FDBB6821260}" destId="{1746C17E-C62C-A348-AB86-C765436A133C}" srcOrd="1" destOrd="0" presId="urn:microsoft.com/office/officeart/2005/8/layout/hierarchy1"/>
    <dgm:cxn modelId="{E7FC2B30-1F93-1A4E-A0EB-675E540F7B69}" type="presParOf" srcId="{1746C17E-C62C-A348-AB86-C765436A133C}" destId="{E84C61E2-736F-464A-8AA0-594E0D120CB7}" srcOrd="0" destOrd="0" presId="urn:microsoft.com/office/officeart/2005/8/layout/hierarchy1"/>
    <dgm:cxn modelId="{95FFCCEA-4F0C-844C-8770-758EAB0D2568}" type="presParOf" srcId="{1746C17E-C62C-A348-AB86-C765436A133C}" destId="{AD48C4DF-75A9-AA41-8D1D-47C32415F0BE}" srcOrd="1" destOrd="0" presId="urn:microsoft.com/office/officeart/2005/8/layout/hierarchy1"/>
    <dgm:cxn modelId="{2C5C61C6-EEA6-7A4E-9E43-52D67F7A43BC}" type="presParOf" srcId="{AD48C4DF-75A9-AA41-8D1D-47C32415F0BE}" destId="{373EFEC9-E2D3-9544-819C-9434B2733CFC}" srcOrd="0" destOrd="0" presId="urn:microsoft.com/office/officeart/2005/8/layout/hierarchy1"/>
    <dgm:cxn modelId="{B0D81445-B8ED-1140-82D5-6A242FE1136B}" type="presParOf" srcId="{373EFEC9-E2D3-9544-819C-9434B2733CFC}" destId="{7D5EF74C-2AFA-6B41-8966-8812E27BD5FF}" srcOrd="0" destOrd="0" presId="urn:microsoft.com/office/officeart/2005/8/layout/hierarchy1"/>
    <dgm:cxn modelId="{B4EFC1B8-ECF8-1B44-AE8F-6EB12972C4E4}" type="presParOf" srcId="{373EFEC9-E2D3-9544-819C-9434B2733CFC}" destId="{1929AD17-7176-6348-8D18-A7CBF06AF263}" srcOrd="1" destOrd="0" presId="urn:microsoft.com/office/officeart/2005/8/layout/hierarchy1"/>
    <dgm:cxn modelId="{03F6A202-F8C6-424D-B8A3-AD5F5056710F}" type="presParOf" srcId="{AD48C4DF-75A9-AA41-8D1D-47C32415F0BE}" destId="{29F4AF1D-D675-2846-99CB-4D371CD86A40}" srcOrd="1" destOrd="0" presId="urn:microsoft.com/office/officeart/2005/8/layout/hierarchy1"/>
    <dgm:cxn modelId="{ECC01A2C-3982-5746-902C-47AA38621704}" type="presParOf" srcId="{1746C17E-C62C-A348-AB86-C765436A133C}" destId="{E3E99A5C-277B-5E4A-B57C-D99BA9541617}" srcOrd="2" destOrd="0" presId="urn:microsoft.com/office/officeart/2005/8/layout/hierarchy1"/>
    <dgm:cxn modelId="{D4A1F782-E660-E742-94E7-139997F7F556}" type="presParOf" srcId="{1746C17E-C62C-A348-AB86-C765436A133C}" destId="{1971D5D7-9BF4-4940-8148-FBEA4D69D284}" srcOrd="3" destOrd="0" presId="urn:microsoft.com/office/officeart/2005/8/layout/hierarchy1"/>
    <dgm:cxn modelId="{F5B06BEB-F255-1344-A85E-C40F69431076}" type="presParOf" srcId="{1971D5D7-9BF4-4940-8148-FBEA4D69D284}" destId="{40D41DDD-A46A-D443-A4BB-45D319EF4447}" srcOrd="0" destOrd="0" presId="urn:microsoft.com/office/officeart/2005/8/layout/hierarchy1"/>
    <dgm:cxn modelId="{7503A9C7-6A85-F547-BEA8-528C05944E0C}" type="presParOf" srcId="{40D41DDD-A46A-D443-A4BB-45D319EF4447}" destId="{C1E1C610-AB66-804B-B864-C329CF07146B}" srcOrd="0" destOrd="0" presId="urn:microsoft.com/office/officeart/2005/8/layout/hierarchy1"/>
    <dgm:cxn modelId="{19CEDF31-EC22-314A-B580-92967F10AE11}" type="presParOf" srcId="{40D41DDD-A46A-D443-A4BB-45D319EF4447}" destId="{590833F0-C373-6345-9C00-1AF2FFDB8E69}" srcOrd="1" destOrd="0" presId="urn:microsoft.com/office/officeart/2005/8/layout/hierarchy1"/>
    <dgm:cxn modelId="{A5C9A0CB-DD43-EA4F-92FE-711D88980410}" type="presParOf" srcId="{1971D5D7-9BF4-4940-8148-FBEA4D69D284}" destId="{88F391BD-F233-9A4B-BB69-28C4D4D71007}" srcOrd="1" destOrd="0" presId="urn:microsoft.com/office/officeart/2005/8/layout/hierarchy1"/>
    <dgm:cxn modelId="{59F14E6F-3D61-D948-BBC2-5801B01E7B35}" type="presParOf" srcId="{7827D1A3-DEFC-864F-A33B-3121D8FC5A81}" destId="{C868EA83-DA5E-1946-B721-E3B5968FC205}" srcOrd="6" destOrd="0" presId="urn:microsoft.com/office/officeart/2005/8/layout/hierarchy1"/>
    <dgm:cxn modelId="{0BD08B2B-6BAB-0041-AA2D-4C1EA177A888}" type="presParOf" srcId="{7827D1A3-DEFC-864F-A33B-3121D8FC5A81}" destId="{75A96740-A134-944A-8C3B-6EE3D79A9B19}" srcOrd="7" destOrd="0" presId="urn:microsoft.com/office/officeart/2005/8/layout/hierarchy1"/>
    <dgm:cxn modelId="{3A59F800-2BF1-4B46-8A91-CD99DA2B8620}" type="presParOf" srcId="{75A96740-A134-944A-8C3B-6EE3D79A9B19}" destId="{DE38C530-57F4-D843-8DE1-FC7FD1427B31}" srcOrd="0" destOrd="0" presId="urn:microsoft.com/office/officeart/2005/8/layout/hierarchy1"/>
    <dgm:cxn modelId="{22A1D29B-7872-8946-9FD9-2327357569F2}" type="presParOf" srcId="{DE38C530-57F4-D843-8DE1-FC7FD1427B31}" destId="{9AE32E90-7AD5-C840-9CD8-DCDDF25E052A}" srcOrd="0" destOrd="0" presId="urn:microsoft.com/office/officeart/2005/8/layout/hierarchy1"/>
    <dgm:cxn modelId="{F5F0B172-0263-E042-9360-7FE76A2A59A9}" type="presParOf" srcId="{DE38C530-57F4-D843-8DE1-FC7FD1427B31}" destId="{0C983B01-D3D3-5F45-8361-C7B4E910CFBB}" srcOrd="1" destOrd="0" presId="urn:microsoft.com/office/officeart/2005/8/layout/hierarchy1"/>
    <dgm:cxn modelId="{228F4C00-EDB3-F247-A769-D426E617577A}" type="presParOf" srcId="{75A96740-A134-944A-8C3B-6EE3D79A9B19}" destId="{2903E534-0960-6C4E-BB3B-F3C5C9026B9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8EA83-DA5E-1946-B721-E3B5968FC205}">
      <dsp:nvSpPr>
        <dsp:cNvPr id="0" name=""/>
        <dsp:cNvSpPr/>
      </dsp:nvSpPr>
      <dsp:spPr>
        <a:xfrm>
          <a:off x="5454563" y="2717300"/>
          <a:ext cx="3669846" cy="31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99"/>
              </a:lnTo>
              <a:lnTo>
                <a:pt x="3669846" y="216399"/>
              </a:lnTo>
              <a:lnTo>
                <a:pt x="3669846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99A5C-277B-5E4A-B57C-D99BA9541617}">
      <dsp:nvSpPr>
        <dsp:cNvPr id="0" name=""/>
        <dsp:cNvSpPr/>
      </dsp:nvSpPr>
      <dsp:spPr>
        <a:xfrm>
          <a:off x="7789920" y="4739052"/>
          <a:ext cx="667244" cy="31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99"/>
              </a:lnTo>
              <a:lnTo>
                <a:pt x="667244" y="216399"/>
              </a:lnTo>
              <a:lnTo>
                <a:pt x="667244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C61E2-736F-464A-8AA0-594E0D120CB7}">
      <dsp:nvSpPr>
        <dsp:cNvPr id="0" name=""/>
        <dsp:cNvSpPr/>
      </dsp:nvSpPr>
      <dsp:spPr>
        <a:xfrm>
          <a:off x="7122675" y="4739052"/>
          <a:ext cx="667244" cy="317547"/>
        </a:xfrm>
        <a:custGeom>
          <a:avLst/>
          <a:gdLst/>
          <a:ahLst/>
          <a:cxnLst/>
          <a:rect l="0" t="0" r="0" b="0"/>
          <a:pathLst>
            <a:path>
              <a:moveTo>
                <a:pt x="667244" y="0"/>
              </a:moveTo>
              <a:lnTo>
                <a:pt x="667244" y="216399"/>
              </a:lnTo>
              <a:lnTo>
                <a:pt x="0" y="216399"/>
              </a:lnTo>
              <a:lnTo>
                <a:pt x="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4BC52-F601-CC44-9629-A3984C8E37BC}">
      <dsp:nvSpPr>
        <dsp:cNvPr id="0" name=""/>
        <dsp:cNvSpPr/>
      </dsp:nvSpPr>
      <dsp:spPr>
        <a:xfrm>
          <a:off x="7744200" y="3728176"/>
          <a:ext cx="91440" cy="317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632E9-7FE3-1B4D-9F13-55EA3B682A6D}">
      <dsp:nvSpPr>
        <dsp:cNvPr id="0" name=""/>
        <dsp:cNvSpPr/>
      </dsp:nvSpPr>
      <dsp:spPr>
        <a:xfrm>
          <a:off x="5454563" y="2717300"/>
          <a:ext cx="2335356" cy="31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99"/>
              </a:lnTo>
              <a:lnTo>
                <a:pt x="2335356" y="216399"/>
              </a:lnTo>
              <a:lnTo>
                <a:pt x="2335356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E53A9-5A8B-5349-8C87-3AB146C330F1}">
      <dsp:nvSpPr>
        <dsp:cNvPr id="0" name=""/>
        <dsp:cNvSpPr/>
      </dsp:nvSpPr>
      <dsp:spPr>
        <a:xfrm>
          <a:off x="5120941" y="3728176"/>
          <a:ext cx="1334489" cy="31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99"/>
              </a:lnTo>
              <a:lnTo>
                <a:pt x="1334489" y="216399"/>
              </a:lnTo>
              <a:lnTo>
                <a:pt x="1334489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08F9F-9E63-8D40-9E85-4EEC2DEF57A5}">
      <dsp:nvSpPr>
        <dsp:cNvPr id="0" name=""/>
        <dsp:cNvSpPr/>
      </dsp:nvSpPr>
      <dsp:spPr>
        <a:xfrm>
          <a:off x="5075221" y="3728176"/>
          <a:ext cx="91440" cy="317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25150-AD6C-114A-92AF-55A158A78021}">
      <dsp:nvSpPr>
        <dsp:cNvPr id="0" name=""/>
        <dsp:cNvSpPr/>
      </dsp:nvSpPr>
      <dsp:spPr>
        <a:xfrm>
          <a:off x="3786451" y="3728176"/>
          <a:ext cx="1334489" cy="317547"/>
        </a:xfrm>
        <a:custGeom>
          <a:avLst/>
          <a:gdLst/>
          <a:ahLst/>
          <a:cxnLst/>
          <a:rect l="0" t="0" r="0" b="0"/>
          <a:pathLst>
            <a:path>
              <a:moveTo>
                <a:pt x="1334489" y="0"/>
              </a:moveTo>
              <a:lnTo>
                <a:pt x="1334489" y="216399"/>
              </a:lnTo>
              <a:lnTo>
                <a:pt x="0" y="216399"/>
              </a:lnTo>
              <a:lnTo>
                <a:pt x="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EAB8E-E150-BE4A-91EA-01B7B3ECB0A5}">
      <dsp:nvSpPr>
        <dsp:cNvPr id="0" name=""/>
        <dsp:cNvSpPr/>
      </dsp:nvSpPr>
      <dsp:spPr>
        <a:xfrm>
          <a:off x="5120941" y="2717300"/>
          <a:ext cx="333622" cy="317547"/>
        </a:xfrm>
        <a:custGeom>
          <a:avLst/>
          <a:gdLst/>
          <a:ahLst/>
          <a:cxnLst/>
          <a:rect l="0" t="0" r="0" b="0"/>
          <a:pathLst>
            <a:path>
              <a:moveTo>
                <a:pt x="333622" y="0"/>
              </a:moveTo>
              <a:lnTo>
                <a:pt x="333622" y="216399"/>
              </a:lnTo>
              <a:lnTo>
                <a:pt x="0" y="216399"/>
              </a:lnTo>
              <a:lnTo>
                <a:pt x="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E1CFC-8623-AB46-B076-3018E8FA8FDE}">
      <dsp:nvSpPr>
        <dsp:cNvPr id="0" name=""/>
        <dsp:cNvSpPr/>
      </dsp:nvSpPr>
      <dsp:spPr>
        <a:xfrm>
          <a:off x="1784717" y="3728176"/>
          <a:ext cx="667244" cy="31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399"/>
              </a:lnTo>
              <a:lnTo>
                <a:pt x="667244" y="216399"/>
              </a:lnTo>
              <a:lnTo>
                <a:pt x="667244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A4AD0-A2B0-E443-A6C6-553C0CA999FB}">
      <dsp:nvSpPr>
        <dsp:cNvPr id="0" name=""/>
        <dsp:cNvSpPr/>
      </dsp:nvSpPr>
      <dsp:spPr>
        <a:xfrm>
          <a:off x="1117472" y="3728176"/>
          <a:ext cx="667244" cy="317547"/>
        </a:xfrm>
        <a:custGeom>
          <a:avLst/>
          <a:gdLst/>
          <a:ahLst/>
          <a:cxnLst/>
          <a:rect l="0" t="0" r="0" b="0"/>
          <a:pathLst>
            <a:path>
              <a:moveTo>
                <a:pt x="667244" y="0"/>
              </a:moveTo>
              <a:lnTo>
                <a:pt x="667244" y="216399"/>
              </a:lnTo>
              <a:lnTo>
                <a:pt x="0" y="216399"/>
              </a:lnTo>
              <a:lnTo>
                <a:pt x="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084980-100B-9E49-9555-CF484EE13D8E}">
      <dsp:nvSpPr>
        <dsp:cNvPr id="0" name=""/>
        <dsp:cNvSpPr/>
      </dsp:nvSpPr>
      <dsp:spPr>
        <a:xfrm>
          <a:off x="1784717" y="2717300"/>
          <a:ext cx="3669846" cy="317547"/>
        </a:xfrm>
        <a:custGeom>
          <a:avLst/>
          <a:gdLst/>
          <a:ahLst/>
          <a:cxnLst/>
          <a:rect l="0" t="0" r="0" b="0"/>
          <a:pathLst>
            <a:path>
              <a:moveTo>
                <a:pt x="3669846" y="0"/>
              </a:moveTo>
              <a:lnTo>
                <a:pt x="3669846" y="216399"/>
              </a:lnTo>
              <a:lnTo>
                <a:pt x="0" y="216399"/>
              </a:lnTo>
              <a:lnTo>
                <a:pt x="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E827AF-DFF5-734C-A651-233B539933AD}">
      <dsp:nvSpPr>
        <dsp:cNvPr id="0" name=""/>
        <dsp:cNvSpPr/>
      </dsp:nvSpPr>
      <dsp:spPr>
        <a:xfrm>
          <a:off x="5408843" y="1706424"/>
          <a:ext cx="91440" cy="317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54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B228B-BAA3-7C45-84ED-094AE46EF8EE}">
      <dsp:nvSpPr>
        <dsp:cNvPr id="0" name=""/>
        <dsp:cNvSpPr/>
      </dsp:nvSpPr>
      <dsp:spPr>
        <a:xfrm>
          <a:off x="5408843" y="695548"/>
          <a:ext cx="91440" cy="317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2A786-9F82-A24B-94FB-E591E08766A1}">
      <dsp:nvSpPr>
        <dsp:cNvPr id="0" name=""/>
        <dsp:cNvSpPr/>
      </dsp:nvSpPr>
      <dsp:spPr>
        <a:xfrm>
          <a:off x="4908636" y="2220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A582E3D-3CD6-5A41-A063-FCED79B67936}">
      <dsp:nvSpPr>
        <dsp:cNvPr id="0" name=""/>
        <dsp:cNvSpPr/>
      </dsp:nvSpPr>
      <dsp:spPr>
        <a:xfrm>
          <a:off x="5029953" y="117471"/>
          <a:ext cx="1091855" cy="693328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Evolution</a:t>
          </a:r>
        </a:p>
      </dsp:txBody>
      <dsp:txXfrm>
        <a:off x="5050260" y="137778"/>
        <a:ext cx="1051241" cy="652714"/>
      </dsp:txXfrm>
    </dsp:sp>
    <dsp:sp modelId="{D848F7C6-C45D-5446-ADD0-0FDFD769AF40}">
      <dsp:nvSpPr>
        <dsp:cNvPr id="0" name=""/>
        <dsp:cNvSpPr/>
      </dsp:nvSpPr>
      <dsp:spPr>
        <a:xfrm>
          <a:off x="4908636" y="1013096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A7BFD5-800B-F14A-88F3-BA596F009C2A}">
      <dsp:nvSpPr>
        <dsp:cNvPr id="0" name=""/>
        <dsp:cNvSpPr/>
      </dsp:nvSpPr>
      <dsp:spPr>
        <a:xfrm>
          <a:off x="5029953" y="1128347"/>
          <a:ext cx="1091855" cy="693328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Microevolution</a:t>
          </a:r>
        </a:p>
      </dsp:txBody>
      <dsp:txXfrm>
        <a:off x="5050260" y="1148654"/>
        <a:ext cx="1051241" cy="652714"/>
      </dsp:txXfrm>
    </dsp:sp>
    <dsp:sp modelId="{344A7E88-AB56-2A4B-94AF-4165E9D4872A}">
      <dsp:nvSpPr>
        <dsp:cNvPr id="0" name=""/>
        <dsp:cNvSpPr/>
      </dsp:nvSpPr>
      <dsp:spPr>
        <a:xfrm>
          <a:off x="4908636" y="2023972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4488C1-0534-AC42-A242-7926D93756A9}">
      <dsp:nvSpPr>
        <dsp:cNvPr id="0" name=""/>
        <dsp:cNvSpPr/>
      </dsp:nvSpPr>
      <dsp:spPr>
        <a:xfrm>
          <a:off x="5029953" y="2139223"/>
          <a:ext cx="1091855" cy="69332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Mechanisms of Evolution</a:t>
          </a:r>
        </a:p>
      </dsp:txBody>
      <dsp:txXfrm>
        <a:off x="5050260" y="2159530"/>
        <a:ext cx="1051241" cy="652714"/>
      </dsp:txXfrm>
    </dsp:sp>
    <dsp:sp modelId="{67F5F23E-EE0C-F948-8898-47287938DCBA}">
      <dsp:nvSpPr>
        <dsp:cNvPr id="0" name=""/>
        <dsp:cNvSpPr/>
      </dsp:nvSpPr>
      <dsp:spPr>
        <a:xfrm>
          <a:off x="1238789" y="3034848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1281C5-D8BD-3C46-A1A8-62D54F58E7DD}">
      <dsp:nvSpPr>
        <dsp:cNvPr id="0" name=""/>
        <dsp:cNvSpPr/>
      </dsp:nvSpPr>
      <dsp:spPr>
        <a:xfrm>
          <a:off x="1360106" y="3150099"/>
          <a:ext cx="1091855" cy="69332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Mutation</a:t>
          </a:r>
        </a:p>
      </dsp:txBody>
      <dsp:txXfrm>
        <a:off x="1380413" y="3170406"/>
        <a:ext cx="1051241" cy="652714"/>
      </dsp:txXfrm>
    </dsp:sp>
    <dsp:sp modelId="{54164D96-3D66-4B44-99ED-5A225A69DDDC}">
      <dsp:nvSpPr>
        <dsp:cNvPr id="0" name=""/>
        <dsp:cNvSpPr/>
      </dsp:nvSpPr>
      <dsp:spPr>
        <a:xfrm>
          <a:off x="571544" y="4045724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8DD5A7-3A14-AE40-BCFC-98F6895F1BE7}">
      <dsp:nvSpPr>
        <dsp:cNvPr id="0" name=""/>
        <dsp:cNvSpPr/>
      </dsp:nvSpPr>
      <dsp:spPr>
        <a:xfrm>
          <a:off x="692861" y="4160975"/>
          <a:ext cx="1091855" cy="693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Variation in Gene Pool</a:t>
          </a:r>
        </a:p>
      </dsp:txBody>
      <dsp:txXfrm>
        <a:off x="713168" y="4181282"/>
        <a:ext cx="1051241" cy="652714"/>
      </dsp:txXfrm>
    </dsp:sp>
    <dsp:sp modelId="{41B125D2-2651-844E-8B3B-15D9B5562EE7}">
      <dsp:nvSpPr>
        <dsp:cNvPr id="0" name=""/>
        <dsp:cNvSpPr/>
      </dsp:nvSpPr>
      <dsp:spPr>
        <a:xfrm>
          <a:off x="1906034" y="4045724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D86B17A-EF5C-784E-B56F-44D6DBF7EED5}">
      <dsp:nvSpPr>
        <dsp:cNvPr id="0" name=""/>
        <dsp:cNvSpPr/>
      </dsp:nvSpPr>
      <dsp:spPr>
        <a:xfrm>
          <a:off x="2027351" y="4160975"/>
          <a:ext cx="1091855" cy="693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Variation in Populations</a:t>
          </a:r>
        </a:p>
      </dsp:txBody>
      <dsp:txXfrm>
        <a:off x="2047658" y="4181282"/>
        <a:ext cx="1051241" cy="652714"/>
      </dsp:txXfrm>
    </dsp:sp>
    <dsp:sp modelId="{DD71F74D-5F77-A441-AEA1-B9CA6638E87D}">
      <dsp:nvSpPr>
        <dsp:cNvPr id="0" name=""/>
        <dsp:cNvSpPr/>
      </dsp:nvSpPr>
      <dsp:spPr>
        <a:xfrm>
          <a:off x="4575013" y="3034848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D7AF450-5E0E-4443-BE0C-A335C941D7C5}">
      <dsp:nvSpPr>
        <dsp:cNvPr id="0" name=""/>
        <dsp:cNvSpPr/>
      </dsp:nvSpPr>
      <dsp:spPr>
        <a:xfrm>
          <a:off x="4696331" y="3150099"/>
          <a:ext cx="1091855" cy="693328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Non-random changes to allele frequency of population </a:t>
          </a:r>
        </a:p>
      </dsp:txBody>
      <dsp:txXfrm>
        <a:off x="4716638" y="3170406"/>
        <a:ext cx="1051241" cy="652714"/>
      </dsp:txXfrm>
    </dsp:sp>
    <dsp:sp modelId="{F84CEEA9-5107-E54F-A6E8-831E579C2ECF}">
      <dsp:nvSpPr>
        <dsp:cNvPr id="0" name=""/>
        <dsp:cNvSpPr/>
      </dsp:nvSpPr>
      <dsp:spPr>
        <a:xfrm>
          <a:off x="3240524" y="4045724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64B8927-2B89-7140-B680-A79B5EB9F0CD}">
      <dsp:nvSpPr>
        <dsp:cNvPr id="0" name=""/>
        <dsp:cNvSpPr/>
      </dsp:nvSpPr>
      <dsp:spPr>
        <a:xfrm>
          <a:off x="3361841" y="4160975"/>
          <a:ext cx="1091855" cy="69332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Natural Selection</a:t>
          </a:r>
        </a:p>
      </dsp:txBody>
      <dsp:txXfrm>
        <a:off x="3382148" y="4181282"/>
        <a:ext cx="1051241" cy="652714"/>
      </dsp:txXfrm>
    </dsp:sp>
    <dsp:sp modelId="{1B14B3E0-9BFD-E544-876C-C2768247E083}">
      <dsp:nvSpPr>
        <dsp:cNvPr id="0" name=""/>
        <dsp:cNvSpPr/>
      </dsp:nvSpPr>
      <dsp:spPr>
        <a:xfrm>
          <a:off x="4575013" y="4045724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9FF64E9-A2AE-B242-BC3A-626CDCDAFBDB}">
      <dsp:nvSpPr>
        <dsp:cNvPr id="0" name=""/>
        <dsp:cNvSpPr/>
      </dsp:nvSpPr>
      <dsp:spPr>
        <a:xfrm>
          <a:off x="4696331" y="4160975"/>
          <a:ext cx="1091855" cy="693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Sexual Selection</a:t>
          </a:r>
        </a:p>
      </dsp:txBody>
      <dsp:txXfrm>
        <a:off x="4716638" y="4181282"/>
        <a:ext cx="1051241" cy="652714"/>
      </dsp:txXfrm>
    </dsp:sp>
    <dsp:sp modelId="{43FD6DC4-996C-4A4A-8E79-751FDA37F2D6}">
      <dsp:nvSpPr>
        <dsp:cNvPr id="0" name=""/>
        <dsp:cNvSpPr/>
      </dsp:nvSpPr>
      <dsp:spPr>
        <a:xfrm>
          <a:off x="5909503" y="4045724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B89649B-4FC2-3E49-B770-D1BF1054E5AF}">
      <dsp:nvSpPr>
        <dsp:cNvPr id="0" name=""/>
        <dsp:cNvSpPr/>
      </dsp:nvSpPr>
      <dsp:spPr>
        <a:xfrm>
          <a:off x="6030820" y="4160975"/>
          <a:ext cx="1091855" cy="693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Artificial Selection (Selective breeding)</a:t>
          </a:r>
        </a:p>
      </dsp:txBody>
      <dsp:txXfrm>
        <a:off x="6051127" y="4181282"/>
        <a:ext cx="1051241" cy="652714"/>
      </dsp:txXfrm>
    </dsp:sp>
    <dsp:sp modelId="{90FC9A54-8279-E941-ABDF-0C70C3B8E10F}">
      <dsp:nvSpPr>
        <dsp:cNvPr id="0" name=""/>
        <dsp:cNvSpPr/>
      </dsp:nvSpPr>
      <dsp:spPr>
        <a:xfrm>
          <a:off x="7243993" y="3034848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FB0466C-CA48-6347-A3A6-CAC2ADC44252}">
      <dsp:nvSpPr>
        <dsp:cNvPr id="0" name=""/>
        <dsp:cNvSpPr/>
      </dsp:nvSpPr>
      <dsp:spPr>
        <a:xfrm>
          <a:off x="7365310" y="3150099"/>
          <a:ext cx="1091855" cy="693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Random changes to allele frequency of population</a:t>
          </a:r>
        </a:p>
      </dsp:txBody>
      <dsp:txXfrm>
        <a:off x="7385617" y="3170406"/>
        <a:ext cx="1051241" cy="652714"/>
      </dsp:txXfrm>
    </dsp:sp>
    <dsp:sp modelId="{038EAEBD-F291-1043-BD48-0228A72B1153}">
      <dsp:nvSpPr>
        <dsp:cNvPr id="0" name=""/>
        <dsp:cNvSpPr/>
      </dsp:nvSpPr>
      <dsp:spPr>
        <a:xfrm>
          <a:off x="7243993" y="4045724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7A2B70-BE60-F642-8215-312A3DC42F8D}">
      <dsp:nvSpPr>
        <dsp:cNvPr id="0" name=""/>
        <dsp:cNvSpPr/>
      </dsp:nvSpPr>
      <dsp:spPr>
        <a:xfrm>
          <a:off x="7365310" y="4160975"/>
          <a:ext cx="1091855" cy="69332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Genetic Drift</a:t>
          </a:r>
        </a:p>
      </dsp:txBody>
      <dsp:txXfrm>
        <a:off x="7385617" y="4181282"/>
        <a:ext cx="1051241" cy="652714"/>
      </dsp:txXfrm>
    </dsp:sp>
    <dsp:sp modelId="{7D5EF74C-2AFA-6B41-8966-8812E27BD5FF}">
      <dsp:nvSpPr>
        <dsp:cNvPr id="0" name=""/>
        <dsp:cNvSpPr/>
      </dsp:nvSpPr>
      <dsp:spPr>
        <a:xfrm>
          <a:off x="6576748" y="5056600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29AD17-7176-6348-8D18-A7CBF06AF263}">
      <dsp:nvSpPr>
        <dsp:cNvPr id="0" name=""/>
        <dsp:cNvSpPr/>
      </dsp:nvSpPr>
      <dsp:spPr>
        <a:xfrm>
          <a:off x="6698065" y="5171851"/>
          <a:ext cx="1091855" cy="693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Bottleneck Effect</a:t>
          </a:r>
        </a:p>
      </dsp:txBody>
      <dsp:txXfrm>
        <a:off x="6718372" y="5192158"/>
        <a:ext cx="1051241" cy="652714"/>
      </dsp:txXfrm>
    </dsp:sp>
    <dsp:sp modelId="{C1E1C610-AB66-804B-B864-C329CF07146B}">
      <dsp:nvSpPr>
        <dsp:cNvPr id="0" name=""/>
        <dsp:cNvSpPr/>
      </dsp:nvSpPr>
      <dsp:spPr>
        <a:xfrm>
          <a:off x="7911238" y="5056600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90833F0-C373-6345-9C00-1AF2FFDB8E69}">
      <dsp:nvSpPr>
        <dsp:cNvPr id="0" name=""/>
        <dsp:cNvSpPr/>
      </dsp:nvSpPr>
      <dsp:spPr>
        <a:xfrm>
          <a:off x="8032555" y="5171851"/>
          <a:ext cx="1091855" cy="693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Founder Effect</a:t>
          </a:r>
        </a:p>
      </dsp:txBody>
      <dsp:txXfrm>
        <a:off x="8052862" y="5192158"/>
        <a:ext cx="1051241" cy="652714"/>
      </dsp:txXfrm>
    </dsp:sp>
    <dsp:sp modelId="{9AE32E90-7AD5-C840-9CD8-DCDDF25E052A}">
      <dsp:nvSpPr>
        <dsp:cNvPr id="0" name=""/>
        <dsp:cNvSpPr/>
      </dsp:nvSpPr>
      <dsp:spPr>
        <a:xfrm>
          <a:off x="8578482" y="3034848"/>
          <a:ext cx="1091855" cy="6933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983B01-D3D3-5F45-8361-C7B4E910CFBB}">
      <dsp:nvSpPr>
        <dsp:cNvPr id="0" name=""/>
        <dsp:cNvSpPr/>
      </dsp:nvSpPr>
      <dsp:spPr>
        <a:xfrm>
          <a:off x="8699800" y="3150099"/>
          <a:ext cx="1091855" cy="69332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635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Gene Flow </a:t>
          </a:r>
        </a:p>
      </dsp:txBody>
      <dsp:txXfrm>
        <a:off x="8720107" y="3170406"/>
        <a:ext cx="1051241" cy="652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5448B-CE5B-4314-AE61-042A02459AB2}" type="datetimeFigureOut">
              <a:rPr lang="en-AU" smtClean="0"/>
              <a:t>31/03/2022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ED6CF-7C5B-475F-9EAE-1F6D128AB2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490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E4E9-E6E5-4B81-B8A7-CA4A06FBF6D4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6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5796-ACC4-4D19-9D21-D79DCDEE230A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8A97-7A09-4BB8-AC2C-CFE9DF456DF6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9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E73D-5182-41E1-B315-21A38ABFEF26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BB8A6-9272-49EA-8DD5-8F9FF114F17B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8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B82A-0634-4E75-BA0E-4421811913F8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70EC-DC8E-40E2-8DCF-2393BFD1DE23}" type="datetime1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9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36EC-6B39-4879-92A5-AC8D79CAB7BD}" type="datetime1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B1863-F40B-4392-A2C8-6E3545F0DB32}" type="datetime1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6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8078-EE5A-4DB3-9A62-86D571684280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F80A6-368C-4D52-B5B6-25ABBE559375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C4485-18C1-437E-BD2B-D18037BFA291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B3D-C1CC-484A-92F6-FC311657A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266" y="868362"/>
            <a:ext cx="84201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Artificial and Sexual</a:t>
            </a:r>
            <a:r>
              <a:rPr lang="en-US" dirty="0" smtClean="0"/>
              <a:t>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2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10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191594" y="-98160"/>
            <a:ext cx="9155606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cs typeface="Times New Roman" panose="02020603050405020304" pitchFamily="18" charset="0"/>
              </a:rPr>
              <a:t>Sum it up!</a:t>
            </a:r>
            <a:endParaRPr lang="en-AU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5208" y="372855"/>
            <a:ext cx="9419208" cy="61863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Draw a Concept map or mind map of evolution and Natural selection</a:t>
            </a:r>
            <a:r>
              <a:rPr lang="en-AU" sz="1200" dirty="0" smtClean="0"/>
              <a:t>, artificial and sexual </a:t>
            </a:r>
            <a:r>
              <a:rPr lang="en-AU" sz="1200" dirty="0" smtClean="0"/>
              <a:t>making links to heredity to summarise what you have learnt</a:t>
            </a:r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 smtClean="0"/>
          </a:p>
          <a:p>
            <a:endParaRPr lang="en-AU" sz="1200" dirty="0"/>
          </a:p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194572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51A9FC6-90E6-3B46-A5FB-ABFE2C7D24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980854"/>
              </p:ext>
            </p:extLst>
          </p:nvPr>
        </p:nvGraphicFramePr>
        <p:xfrm>
          <a:off x="-228600" y="762001"/>
          <a:ext cx="10363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267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">
            <a:extLst>
              <a:ext uri="{FF2B5EF4-FFF2-40B4-BE49-F238E27FC236}">
                <a16:creationId xmlns:a16="http://schemas.microsoft.com/office/drawing/2014/main" id="{D89A0401-2D3A-C540-B1CD-6CEC3B8745F5}"/>
              </a:ext>
            </a:extLst>
          </p:cNvPr>
          <p:cNvSpPr txBox="1"/>
          <p:nvPr/>
        </p:nvSpPr>
        <p:spPr>
          <a:xfrm>
            <a:off x="0" y="354192"/>
            <a:ext cx="2978150" cy="78740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45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Elephant Pr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Heredity</a:t>
            </a:r>
            <a:endParaRPr lang="en-A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3">
            <a:extLst>
              <a:ext uri="{FF2B5EF4-FFF2-40B4-BE49-F238E27FC236}">
                <a16:creationId xmlns:a16="http://schemas.microsoft.com/office/drawing/2014/main" id="{59017F1D-1C10-844D-8B02-84DB02FC5131}"/>
              </a:ext>
            </a:extLst>
          </p:cNvPr>
          <p:cNvGrpSpPr>
            <a:grpSpLocks/>
          </p:cNvGrpSpPr>
          <p:nvPr/>
        </p:nvGrpSpPr>
        <p:grpSpPr bwMode="auto">
          <a:xfrm>
            <a:off x="3125191" y="127752"/>
            <a:ext cx="6637103" cy="1950430"/>
            <a:chOff x="933450" y="4648200"/>
            <a:chExt cx="7600950" cy="1522208"/>
          </a:xfrm>
        </p:grpSpPr>
        <p:sp>
          <p:nvSpPr>
            <p:cNvPr id="17" name="Text Box 3">
              <a:extLst>
                <a:ext uri="{FF2B5EF4-FFF2-40B4-BE49-F238E27FC236}">
                  <a16:creationId xmlns:a16="http://schemas.microsoft.com/office/drawing/2014/main" id="{D28B9AE7-087D-0143-978D-67D0D6A267B5}"/>
                </a:ext>
              </a:extLst>
            </p:cNvPr>
            <p:cNvSpPr txBox="1"/>
            <p:nvPr/>
          </p:nvSpPr>
          <p:spPr bwMode="auto">
            <a:xfrm>
              <a:off x="933450" y="4648200"/>
              <a:ext cx="7600950" cy="15222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prstClr val="black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A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Text Box 31">
              <a:extLst>
                <a:ext uri="{FF2B5EF4-FFF2-40B4-BE49-F238E27FC236}">
                  <a16:creationId xmlns:a16="http://schemas.microsoft.com/office/drawing/2014/main" id="{D69B96F4-C210-DB4F-997A-C72F68CE487F}"/>
                </a:ext>
              </a:extLst>
            </p:cNvPr>
            <p:cNvSpPr txBox="1"/>
            <p:nvPr/>
          </p:nvSpPr>
          <p:spPr bwMode="auto">
            <a:xfrm>
              <a:off x="979388" y="4687543"/>
              <a:ext cx="2181917" cy="26227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AU" sz="1400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rgbClr val="FFFFFF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Syllabus:</a:t>
              </a:r>
              <a:endParaRPr lang="en-A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Text Box 31">
            <a:extLst>
              <a:ext uri="{FF2B5EF4-FFF2-40B4-BE49-F238E27FC236}">
                <a16:creationId xmlns:a16="http://schemas.microsoft.com/office/drawing/2014/main" id="{57FFCEE2-6348-AD4C-B26F-BB95E8B2326B}"/>
              </a:ext>
            </a:extLst>
          </p:cNvPr>
          <p:cNvSpPr txBox="1"/>
          <p:nvPr/>
        </p:nvSpPr>
        <p:spPr bwMode="auto">
          <a:xfrm>
            <a:off x="3185902" y="1141592"/>
            <a:ext cx="1165704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AU" sz="14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Essential</a:t>
            </a:r>
          </a:p>
          <a:p>
            <a:pPr>
              <a:defRPr/>
            </a:pPr>
            <a:r>
              <a:rPr lang="en-AU" sz="14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Question:</a:t>
            </a:r>
            <a:endParaRPr lang="en-A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1031" y="2136274"/>
            <a:ext cx="60111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1200" dirty="0"/>
          </a:p>
          <a:p>
            <a:endParaRPr lang="en-AU" sz="1200" dirty="0"/>
          </a:p>
          <a:p>
            <a:endParaRPr lang="en-AU" sz="1200" dirty="0"/>
          </a:p>
          <a:p>
            <a:endParaRPr lang="en-AU" sz="1200" dirty="0"/>
          </a:p>
          <a:p>
            <a:endParaRPr lang="en-AU" sz="1200" b="1" dirty="0"/>
          </a:p>
          <a:p>
            <a:r>
              <a:rPr lang="en-AU" sz="1200" b="1" dirty="0"/>
              <a:t>BIOLOGY WA UNITS 3&amp;4</a:t>
            </a:r>
          </a:p>
          <a:p>
            <a:r>
              <a:rPr lang="en-AU" sz="1200" dirty="0"/>
              <a:t>Chapter 9 Mechanisms of Evolution and Speciation pg. 293-308</a:t>
            </a:r>
          </a:p>
          <a:p>
            <a:r>
              <a:rPr lang="en-AU" sz="1200" dirty="0"/>
              <a:t>Questions</a:t>
            </a:r>
          </a:p>
          <a:p>
            <a:r>
              <a:rPr lang="en-AU" sz="1200" dirty="0"/>
              <a:t>Set 9.2 pg. 296 Q </a:t>
            </a:r>
            <a:r>
              <a:rPr lang="en-AU" sz="1200" dirty="0" smtClean="0"/>
              <a:t>1-4 </a:t>
            </a:r>
            <a:r>
              <a:rPr lang="en-AU" sz="1200" b="1" dirty="0" smtClean="0"/>
              <a:t>Mutation &amp; Variation </a:t>
            </a:r>
          </a:p>
          <a:p>
            <a:r>
              <a:rPr lang="en-AU" sz="1200" dirty="0" smtClean="0"/>
              <a:t>Set 9.3 pg. 304-305 Q 1-6 </a:t>
            </a:r>
            <a:r>
              <a:rPr lang="en-AU" sz="1200" b="1" dirty="0" smtClean="0"/>
              <a:t>Selection</a:t>
            </a:r>
          </a:p>
          <a:p>
            <a:endParaRPr lang="en-AU" sz="1200" dirty="0"/>
          </a:p>
          <a:p>
            <a:endParaRPr lang="en-AU" sz="1200" dirty="0"/>
          </a:p>
          <a:p>
            <a:endParaRPr lang="en-AU" sz="1200" dirty="0"/>
          </a:p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21031" y="4686150"/>
            <a:ext cx="38895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/>
              <a:t>BIOZONE  Activity Number: </a:t>
            </a:r>
          </a:p>
          <a:p>
            <a:r>
              <a:rPr lang="en-AU" sz="1200" dirty="0" smtClean="0"/>
              <a:t>Theory of Evolution 203</a:t>
            </a:r>
            <a:r>
              <a:rPr lang="en-AU" sz="1200" dirty="0"/>
              <a:t>, </a:t>
            </a:r>
            <a:endParaRPr lang="en-AU" sz="1200" dirty="0" smtClean="0"/>
          </a:p>
          <a:p>
            <a:r>
              <a:rPr lang="en-AU" sz="1200" dirty="0" smtClean="0"/>
              <a:t>Mechanisms of Natural Selection 204</a:t>
            </a:r>
            <a:r>
              <a:rPr lang="en-AU" sz="1200" dirty="0"/>
              <a:t>, </a:t>
            </a:r>
            <a:endParaRPr lang="en-AU" sz="1200" dirty="0" smtClean="0"/>
          </a:p>
          <a:p>
            <a:r>
              <a:rPr lang="en-AU" sz="1200" dirty="0" smtClean="0"/>
              <a:t>Gene Pool 205</a:t>
            </a:r>
            <a:r>
              <a:rPr lang="en-AU" sz="1200" dirty="0"/>
              <a:t>, 206, 207, </a:t>
            </a:r>
            <a:endParaRPr lang="en-AU" sz="1200" dirty="0" smtClean="0"/>
          </a:p>
          <a:p>
            <a:r>
              <a:rPr lang="en-AU" sz="1200" dirty="0" smtClean="0"/>
              <a:t>Types of Natural Selection 208</a:t>
            </a:r>
            <a:r>
              <a:rPr lang="en-AU" sz="1200" dirty="0"/>
              <a:t>, 211, </a:t>
            </a:r>
            <a:r>
              <a:rPr lang="en-AU" sz="1200" dirty="0" smtClean="0"/>
              <a:t>212, 213</a:t>
            </a:r>
          </a:p>
          <a:p>
            <a:r>
              <a:rPr lang="en-AU" sz="1200" dirty="0" smtClean="0"/>
              <a:t>Adaptations &amp; Fitness 209, 215, 216</a:t>
            </a:r>
            <a:r>
              <a:rPr lang="en-AU" sz="1200" dirty="0"/>
              <a:t>, 217, </a:t>
            </a:r>
            <a:r>
              <a:rPr lang="en-AU" sz="1200" dirty="0" smtClean="0"/>
              <a:t>218</a:t>
            </a:r>
          </a:p>
          <a:p>
            <a:r>
              <a:rPr lang="en-AU" sz="1200" dirty="0" smtClean="0"/>
              <a:t>Key </a:t>
            </a:r>
            <a:r>
              <a:rPr lang="en-AU" sz="1200" dirty="0" smtClean="0"/>
              <a:t>Terms 222 </a:t>
            </a:r>
            <a:endParaRPr lang="en-AU" sz="1200" dirty="0"/>
          </a:p>
          <a:p>
            <a:endParaRPr lang="en-AU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27301" y="6255810"/>
            <a:ext cx="2228850" cy="365125"/>
          </a:xfrm>
        </p:spPr>
        <p:txBody>
          <a:bodyPr/>
          <a:lstStyle/>
          <a:p>
            <a:fld id="{06596AD7-E705-174C-AC2D-DCA4C4FE75D4}" type="slidenum">
              <a:rPr lang="en-US" smtClean="0"/>
              <a:t>3</a:t>
            </a:fld>
            <a:endParaRPr lang="en-US"/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0846791A-9935-6344-9079-716BEBCD8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606" y="136523"/>
            <a:ext cx="5161672" cy="162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200" dirty="0"/>
              <a:t>Natural selection occurs when selection pressures in the environment confer a selective advantage on a specific phenotype to enhance its survival and reproduction; this results in changes in allele frequency in the gene pool of a population</a:t>
            </a:r>
          </a:p>
          <a:p>
            <a:endParaRPr lang="en-AU" sz="1400" dirty="0"/>
          </a:p>
          <a:p>
            <a:endParaRPr lang="en-AU" sz="1400" dirty="0"/>
          </a:p>
          <a:p>
            <a:r>
              <a:rPr lang="en-AU" sz="1400" dirty="0"/>
              <a:t>Describe how selection pressures result in evolution (Natural Selection)</a:t>
            </a:r>
          </a:p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54111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35535E-92B0-5845-B2A7-FC2028149F55}"/>
              </a:ext>
            </a:extLst>
          </p:cNvPr>
          <p:cNvCxnSpPr/>
          <p:nvPr/>
        </p:nvCxnSpPr>
        <p:spPr>
          <a:xfrm>
            <a:off x="2838694" y="171450"/>
            <a:ext cx="0" cy="65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2636" y="4201983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731456" y="4175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330276" y="4159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4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468593" y="4432815"/>
            <a:ext cx="215232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2:</a:t>
            </a: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AU" sz="1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200" b="1" dirty="0"/>
              <a:t> </a:t>
            </a:r>
          </a:p>
          <a:p>
            <a:pPr algn="ctr"/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selection or selective breeding has been used by humans for generations to modify the characteristics of plants and animals. </a:t>
            </a:r>
            <a:endParaRPr lang="en-AU" sz="1200" b="1" kern="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AU" sz="1200" b="1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200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 </a:t>
            </a:r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artificial selection can be used to produce a plant or animal with desirable traits</a:t>
            </a:r>
            <a:endParaRPr lang="en-AU" sz="12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57018" y="3227773"/>
            <a:ext cx="9448800" cy="64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412915" y="1341135"/>
            <a:ext cx="215232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1: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AU" sz="1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200" b="1" dirty="0"/>
              <a:t> </a:t>
            </a:r>
            <a:endParaRPr lang="en-AU" sz="1200" b="1" dirty="0" smtClean="0"/>
          </a:p>
          <a:p>
            <a:pPr algn="ctr"/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artificial selection</a:t>
            </a:r>
            <a:endParaRPr lang="en-AU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146470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2636" y="4201983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731456" y="4175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330276" y="4159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5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280973" y="164616"/>
            <a:ext cx="927099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200" b="1" kern="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</a:t>
            </a:r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examples, describe how artificial selection changes the allele frequency in a populations gene pool</a:t>
            </a:r>
            <a:endParaRPr lang="en-AU" sz="12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7279"/>
              </p:ext>
            </p:extLst>
          </p:nvPr>
        </p:nvGraphicFramePr>
        <p:xfrm>
          <a:off x="482600" y="975155"/>
          <a:ext cx="8942754" cy="5653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7162">
                  <a:extLst>
                    <a:ext uri="{9D8B030D-6E8A-4147-A177-3AD203B41FA5}">
                      <a16:colId xmlns:a16="http://schemas.microsoft.com/office/drawing/2014/main" val="3025589877"/>
                    </a:ext>
                  </a:extLst>
                </a:gridCol>
                <a:gridCol w="6395592">
                  <a:extLst>
                    <a:ext uri="{9D8B030D-6E8A-4147-A177-3AD203B41FA5}">
                      <a16:colId xmlns:a16="http://schemas.microsoft.com/office/drawing/2014/main" val="3986474800"/>
                    </a:ext>
                  </a:extLst>
                </a:gridCol>
              </a:tblGrid>
              <a:tr h="361276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Artificial Selection Example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Description of example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358885"/>
                  </a:ext>
                </a:extLst>
              </a:tr>
              <a:tr h="5292000"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753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37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2636" y="4201983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731456" y="4175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330276" y="4159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6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280973" y="164616"/>
            <a:ext cx="927099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Natural Selection and Artificial Selection</a:t>
            </a:r>
            <a:endParaRPr lang="en-AU" sz="1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val 19">
            <a:extLst>
              <a:ext uri="{FF2B5EF4-FFF2-40B4-BE49-F238E27FC236}">
                <a16:creationId xmlns:a16="http://schemas.microsoft.com/office/drawing/2014/main" id="{B98C1B88-EABC-D745-A487-EEF1AEE5B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8813" y="1237957"/>
            <a:ext cx="6353150" cy="4756443"/>
          </a:xfrm>
          <a:prstGeom prst="ellipse">
            <a:avLst/>
          </a:prstGeom>
          <a:solidFill>
            <a:srgbClr val="E6F3F9">
              <a:alpha val="59999"/>
            </a:srgbClr>
          </a:solidFill>
          <a:ln w="2857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AU" altLang="en-US"/>
          </a:p>
        </p:txBody>
      </p:sp>
      <p:sp>
        <p:nvSpPr>
          <p:cNvPr id="9" name="Oval 3">
            <a:extLst>
              <a:ext uri="{FF2B5EF4-FFF2-40B4-BE49-F238E27FC236}">
                <a16:creationId xmlns:a16="http://schemas.microsoft.com/office/drawing/2014/main" id="{CDF29DA4-F410-5B4E-A2E4-8D335B832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1263357"/>
            <a:ext cx="6353151" cy="4756443"/>
          </a:xfrm>
          <a:prstGeom prst="ellipse">
            <a:avLst/>
          </a:prstGeom>
          <a:solidFill>
            <a:srgbClr val="E6F3F9">
              <a:alpha val="59999"/>
            </a:srgbClr>
          </a:solidFill>
          <a:ln w="2857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0229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2636" y="4201983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731456" y="4175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330276" y="4159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7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280973" y="164616"/>
            <a:ext cx="927099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 of artificial selection</a:t>
            </a:r>
            <a:endParaRPr lang="en-AU" sz="1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5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2636" y="4201983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731456" y="4175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330276" y="4159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8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280973" y="164616"/>
            <a:ext cx="927099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200" b="1" kern="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Transgensis</a:t>
            </a:r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also used to modify the characteristics of plants and animals. Compare artificial selection and </a:t>
            </a:r>
            <a:r>
              <a:rPr lang="en-AU" sz="1200" b="1" kern="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transgenesis</a:t>
            </a:r>
            <a:endParaRPr lang="en-AU" sz="1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7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35535E-92B0-5845-B2A7-FC2028149F55}"/>
              </a:ext>
            </a:extLst>
          </p:cNvPr>
          <p:cNvCxnSpPr/>
          <p:nvPr/>
        </p:nvCxnSpPr>
        <p:spPr>
          <a:xfrm>
            <a:off x="2838694" y="171450"/>
            <a:ext cx="0" cy="6568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D133BD5F-D29E-1D4B-A1E0-741FEF5A1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561" y="4068650"/>
            <a:ext cx="1854226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+mn-lt"/>
              </a:rPr>
              <a:t/>
            </a:r>
            <a:br>
              <a:rPr lang="en-AU" sz="1200" b="1" dirty="0">
                <a:latin typeface="+mn-lt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2636" y="4201983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731456" y="4175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330276" y="4159848"/>
            <a:ext cx="102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AU" sz="1200" dirty="0"/>
          </a:p>
          <a:p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9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477921" y="628850"/>
            <a:ext cx="215232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7:</a:t>
            </a:r>
            <a:endParaRPr lang="en-AU" sz="1200" b="1" dirty="0" smtClean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AU" sz="1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sexual selection</a:t>
            </a:r>
            <a:endParaRPr lang="en-AU" sz="1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57018" y="3227773"/>
            <a:ext cx="9448800" cy="64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C2D09AD4-E982-004C-A7E2-5F0BC475811D}"/>
              </a:ext>
            </a:extLst>
          </p:cNvPr>
          <p:cNvSpPr txBox="1">
            <a:spLocks/>
          </p:cNvSpPr>
          <p:nvPr/>
        </p:nvSpPr>
        <p:spPr>
          <a:xfrm>
            <a:off x="401314" y="4089915"/>
            <a:ext cx="2341886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AU" sz="1200" b="1" dirty="0" smtClean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AU" sz="1200" b="1" dirty="0" smtClean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200" b="1" dirty="0"/>
              <a:t> </a:t>
            </a:r>
            <a:r>
              <a:rPr lang="en-AU" sz="1200" b="1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Provide examples of sexual selection</a:t>
            </a:r>
            <a:endParaRPr lang="en-AU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55488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63EC6E249DE43B3ABB3D14114859B" ma:contentTypeVersion="12" ma:contentTypeDescription="Create a new document." ma:contentTypeScope="" ma:versionID="67ac3a3476370aac60a797ef1025d484">
  <xsd:schema xmlns:xsd="http://www.w3.org/2001/XMLSchema" xmlns:xs="http://www.w3.org/2001/XMLSchema" xmlns:p="http://schemas.microsoft.com/office/2006/metadata/properties" xmlns:ns3="081ed5ae-0fcf-45ca-9e0f-fbac52cb9237" xmlns:ns4="8b1aca62-d085-4da7-a399-d54bef97b080" targetNamespace="http://schemas.microsoft.com/office/2006/metadata/properties" ma:root="true" ma:fieldsID="b08b3441d54ae53a7cc98696711686b6" ns3:_="" ns4:_="">
    <xsd:import namespace="081ed5ae-0fcf-45ca-9e0f-fbac52cb9237"/>
    <xsd:import namespace="8b1aca62-d085-4da7-a399-d54bef97b0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ed5ae-0fcf-45ca-9e0f-fbac52cb9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aca62-d085-4da7-a399-d54bef97b0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E01CA0-3B8E-49EE-9D81-63F370932A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32581C-D4F1-46D1-9524-8A00F8855869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081ed5ae-0fcf-45ca-9e0f-fbac52cb9237"/>
    <ds:schemaRef ds:uri="8b1aca62-d085-4da7-a399-d54bef97b080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53981AD-6354-4DAC-AEC8-ACA8728D63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1ed5ae-0fcf-45ca-9e0f-fbac52cb9237"/>
    <ds:schemaRef ds:uri="8b1aca62-d085-4da7-a399-d54bef97b0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375</Words>
  <Application>Microsoft Office PowerPoint</Application>
  <PresentationFormat>A4 Paper (210x297 mm)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Elephant Pro</vt:lpstr>
      <vt:lpstr>Lucida Console</vt:lpstr>
      <vt:lpstr>Times New Roman</vt:lpstr>
      <vt:lpstr>Office Theme</vt:lpstr>
      <vt:lpstr>Artificial and Sexual Selection</vt:lpstr>
      <vt:lpstr>PowerPoint Presentation</vt:lpstr>
      <vt:lpstr>PowerPoint Presentation</vt:lpstr>
      <vt:lpstr>  </vt:lpstr>
      <vt:lpstr>  </vt:lpstr>
      <vt:lpstr>  </vt:lpstr>
      <vt:lpstr>  </vt:lpstr>
      <vt:lpstr>  </vt:lpstr>
      <vt:lpstr>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Heredity Notes</dc:title>
  <dc:creator>RAYNER Elizabeth [Rossmoyne Senior High School]</dc:creator>
  <cp:lastModifiedBy>RAYNER Elizabeth [Rossmoyne Senior High School]</cp:lastModifiedBy>
  <cp:revision>26</cp:revision>
  <cp:lastPrinted>2022-03-31T03:32:28Z</cp:lastPrinted>
  <dcterms:created xsi:type="dcterms:W3CDTF">2022-01-25T02:40:38Z</dcterms:created>
  <dcterms:modified xsi:type="dcterms:W3CDTF">2022-03-31T03:33:02Z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0x0101004FF63EC6E249DE43B3ABB3D14114859B</vt:lpwstr>
  </property>
</Properties>
</file>